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41"/>
  </p:notesMasterIdLst>
  <p:sldIdLst>
    <p:sldId id="256" r:id="rId2"/>
    <p:sldId id="257" r:id="rId3"/>
    <p:sldId id="259" r:id="rId4"/>
    <p:sldId id="283" r:id="rId5"/>
    <p:sldId id="262" r:id="rId6"/>
    <p:sldId id="284" r:id="rId7"/>
    <p:sldId id="264" r:id="rId8"/>
    <p:sldId id="286" r:id="rId9"/>
    <p:sldId id="285" r:id="rId10"/>
    <p:sldId id="265" r:id="rId11"/>
    <p:sldId id="288" r:id="rId12"/>
    <p:sldId id="287" r:id="rId13"/>
    <p:sldId id="266" r:id="rId14"/>
    <p:sldId id="295" r:id="rId15"/>
    <p:sldId id="258" r:id="rId16"/>
    <p:sldId id="289" r:id="rId17"/>
    <p:sldId id="290" r:id="rId18"/>
    <p:sldId id="291" r:id="rId19"/>
    <p:sldId id="267" r:id="rId20"/>
    <p:sldId id="292" r:id="rId21"/>
    <p:sldId id="269" r:id="rId22"/>
    <p:sldId id="293" r:id="rId23"/>
    <p:sldId id="270" r:id="rId24"/>
    <p:sldId id="271" r:id="rId25"/>
    <p:sldId id="273" r:id="rId26"/>
    <p:sldId id="272" r:id="rId27"/>
    <p:sldId id="260" r:id="rId28"/>
    <p:sldId id="274" r:id="rId29"/>
    <p:sldId id="275" r:id="rId30"/>
    <p:sldId id="281" r:id="rId31"/>
    <p:sldId id="296" r:id="rId32"/>
    <p:sldId id="297" r:id="rId33"/>
    <p:sldId id="294" r:id="rId34"/>
    <p:sldId id="299" r:id="rId35"/>
    <p:sldId id="282" r:id="rId36"/>
    <p:sldId id="279" r:id="rId37"/>
    <p:sldId id="298" r:id="rId38"/>
    <p:sldId id="280" r:id="rId39"/>
    <p:sldId id="261" r:id="rId4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F8BFF8E6-FD5A-1148-A0A6-211BCD52F366}">
          <p14:sldIdLst>
            <p14:sldId id="256"/>
            <p14:sldId id="257"/>
          </p14:sldIdLst>
        </p14:section>
        <p14:section name="Introduction" id="{6E1CB038-1153-7C47-8E04-BAB7F10C3DE1}">
          <p14:sldIdLst>
            <p14:sldId id="259"/>
            <p14:sldId id="283"/>
            <p14:sldId id="262"/>
            <p14:sldId id="284"/>
            <p14:sldId id="264"/>
            <p14:sldId id="286"/>
            <p14:sldId id="285"/>
            <p14:sldId id="265"/>
            <p14:sldId id="288"/>
            <p14:sldId id="287"/>
            <p14:sldId id="266"/>
            <p14:sldId id="295"/>
          </p14:sldIdLst>
        </p14:section>
        <p14:section name="Proposal" id="{DB60F554-C8E4-3445-A7A7-8E743F5E93E6}">
          <p14:sldIdLst>
            <p14:sldId id="258"/>
            <p14:sldId id="289"/>
            <p14:sldId id="290"/>
            <p14:sldId id="291"/>
            <p14:sldId id="267"/>
            <p14:sldId id="292"/>
            <p14:sldId id="269"/>
            <p14:sldId id="293"/>
            <p14:sldId id="270"/>
            <p14:sldId id="271"/>
            <p14:sldId id="273"/>
            <p14:sldId id="272"/>
          </p14:sldIdLst>
        </p14:section>
        <p14:section name="Evaluation" id="{938751DE-0C8F-1948-9E10-C882109373CA}">
          <p14:sldIdLst>
            <p14:sldId id="260"/>
            <p14:sldId id="274"/>
            <p14:sldId id="275"/>
            <p14:sldId id="281"/>
            <p14:sldId id="296"/>
            <p14:sldId id="297"/>
            <p14:sldId id="294"/>
            <p14:sldId id="299"/>
          </p14:sldIdLst>
        </p14:section>
        <p14:section name="Conclusion" id="{DA3E2C2D-AA59-FF4C-AC42-E1BD1906BFE8}">
          <p14:sldIdLst>
            <p14:sldId id="282"/>
            <p14:sldId id="279"/>
            <p14:sldId id="298"/>
            <p14:sldId id="28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85135" autoAdjust="0"/>
  </p:normalViewPr>
  <p:slideViewPr>
    <p:cSldViewPr snapToGrid="0" snapToObjects="1">
      <p:cViewPr varScale="1">
        <p:scale>
          <a:sx n="131" d="100"/>
          <a:sy n="131" d="100"/>
        </p:scale>
        <p:origin x="-18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4412369722447"/>
          <c:y val="0.0444444444444444"/>
          <c:w val="0.861954855946218"/>
          <c:h val="0.6073031496062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Default Scheme</c:v>
                </c:pt>
              </c:strCache>
            </c:strRef>
          </c:tx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4.0</c:v>
                </c:pt>
                <c:pt idx="1">
                  <c:v>5.0</c:v>
                </c:pt>
                <c:pt idx="2">
                  <c:v>6.0</c:v>
                </c:pt>
                <c:pt idx="3">
                  <c:v>7.0</c:v>
                </c:pt>
                <c:pt idx="4">
                  <c:v>8.0</c:v>
                </c:pt>
                <c:pt idx="5">
                  <c:v>9.0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 Manager</c:v>
                </c:pt>
              </c:strCache>
            </c:strRef>
          </c:tx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2.0</c:v>
                </c:pt>
                <c:pt idx="1">
                  <c:v>2.0</c:v>
                </c:pt>
                <c:pt idx="2">
                  <c:v>2.0</c:v>
                </c:pt>
                <c:pt idx="3">
                  <c:v>2.0</c:v>
                </c:pt>
                <c:pt idx="4">
                  <c:v>2.0</c:v>
                </c:pt>
                <c:pt idx="5">
                  <c:v>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5844344"/>
        <c:axId val="-2131120440"/>
      </c:lineChart>
      <c:catAx>
        <c:axId val="-2125844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ja-JP" baseline="0" dirty="0" smtClean="0"/>
                  <a:t>Workers</a:t>
                </a:r>
                <a:endParaRPr lang="en-US" altLang="ja-JP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1120440"/>
        <c:crosses val="autoZero"/>
        <c:auto val="1"/>
        <c:lblAlgn val="ctr"/>
        <c:lblOffset val="100"/>
        <c:noMultiLvlLbl val="0"/>
      </c:catAx>
      <c:valAx>
        <c:axId val="-21311204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altLang="ja-JP" baseline="0" dirty="0" smtClean="0"/>
                  <a:t>Template Files</a:t>
                </a:r>
                <a:endParaRPr lang="en-US" altLang="ja-JP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2584434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FFD7B-AA54-8E42-939C-79587B623BE8}" type="doc">
      <dgm:prSet loTypeId="urn:microsoft.com/office/officeart/2005/8/layout/hierarchy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kumimoji="1" lang="ja-JP" altLang="en-US"/>
        </a:p>
      </dgm:t>
    </dgm:pt>
    <dgm:pt modelId="{C94F45E4-1C49-0B43-8E4B-3441C1A5AED3}">
      <dgm:prSet phldrT="[Text]"/>
      <dgm:spPr/>
      <dgm:t>
        <a:bodyPr/>
        <a:lstStyle/>
        <a:p>
          <a:r>
            <a:rPr kumimoji="1" lang="en-US" altLang="ja-JP" dirty="0" smtClean="0"/>
            <a:t>Virtual Cluster</a:t>
          </a:r>
          <a:endParaRPr kumimoji="1" lang="ja-JP" altLang="en-US" dirty="0"/>
        </a:p>
      </dgm:t>
    </dgm:pt>
    <dgm:pt modelId="{80B766E5-D730-3A4A-818A-FF6E8BFF1472}" type="parTrans" cxnId="{8E73A6E8-B427-BD4A-8A7D-387EA6FD1A53}">
      <dgm:prSet/>
      <dgm:spPr/>
      <dgm:t>
        <a:bodyPr/>
        <a:lstStyle/>
        <a:p>
          <a:endParaRPr kumimoji="1" lang="ja-JP" altLang="en-US"/>
        </a:p>
      </dgm:t>
    </dgm:pt>
    <dgm:pt modelId="{FBF04BD0-F407-E744-B0F8-B0EA032EE8FB}" type="sibTrans" cxnId="{8E73A6E8-B427-BD4A-8A7D-387EA6FD1A53}">
      <dgm:prSet/>
      <dgm:spPr/>
      <dgm:t>
        <a:bodyPr/>
        <a:lstStyle/>
        <a:p>
          <a:endParaRPr kumimoji="1" lang="ja-JP" altLang="en-US"/>
        </a:p>
      </dgm:t>
    </dgm:pt>
    <dgm:pt modelId="{A99AC11F-7891-7E43-81C2-ED4FB030381B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A3A4417A-55A1-7A49-B88B-15590D945A8A}" type="parTrans" cxnId="{BE799735-4AA2-A843-B051-1225D2A92578}">
      <dgm:prSet/>
      <dgm:spPr/>
      <dgm:t>
        <a:bodyPr/>
        <a:lstStyle/>
        <a:p>
          <a:endParaRPr kumimoji="1" lang="ja-JP" altLang="en-US"/>
        </a:p>
      </dgm:t>
    </dgm:pt>
    <dgm:pt modelId="{5F34385B-A23B-2B4D-9C63-616451E41AE5}" type="sibTrans" cxnId="{BE799735-4AA2-A843-B051-1225D2A92578}">
      <dgm:prSet/>
      <dgm:spPr/>
      <dgm:t>
        <a:bodyPr/>
        <a:lstStyle/>
        <a:p>
          <a:endParaRPr kumimoji="1" lang="ja-JP" altLang="en-US"/>
        </a:p>
      </dgm:t>
    </dgm:pt>
    <dgm:pt modelId="{AD5777E7-EAC8-A646-8636-CFB004EFE498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26A04309-BE1E-184E-8BD3-5D8DE3E673D0}" type="parTrans" cxnId="{1C633987-2A64-B04B-BC5D-640EC09559A0}">
      <dgm:prSet/>
      <dgm:spPr/>
      <dgm:t>
        <a:bodyPr/>
        <a:lstStyle/>
        <a:p>
          <a:endParaRPr kumimoji="1" lang="ja-JP" altLang="en-US"/>
        </a:p>
      </dgm:t>
    </dgm:pt>
    <dgm:pt modelId="{EB26B5F0-0F58-424A-B073-60220CB5EEDF}" type="sibTrans" cxnId="{1C633987-2A64-B04B-BC5D-640EC09559A0}">
      <dgm:prSet/>
      <dgm:spPr/>
      <dgm:t>
        <a:bodyPr/>
        <a:lstStyle/>
        <a:p>
          <a:endParaRPr kumimoji="1" lang="ja-JP" altLang="en-US"/>
        </a:p>
      </dgm:t>
    </dgm:pt>
    <dgm:pt modelId="{60D46F2D-9A8E-FD46-B334-313DF97B332B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4E80C89E-67B2-7640-B7CF-B9E351317A82}" type="parTrans" cxnId="{A533948D-8F99-1148-9F0E-7EE1E4E21BDF}">
      <dgm:prSet/>
      <dgm:spPr/>
      <dgm:t>
        <a:bodyPr/>
        <a:lstStyle/>
        <a:p>
          <a:endParaRPr kumimoji="1" lang="ja-JP" altLang="en-US"/>
        </a:p>
      </dgm:t>
    </dgm:pt>
    <dgm:pt modelId="{B6BEFC61-EB9C-354C-9AB4-3E4AFD1FBE65}" type="sibTrans" cxnId="{A533948D-8F99-1148-9F0E-7EE1E4E21BDF}">
      <dgm:prSet/>
      <dgm:spPr/>
      <dgm:t>
        <a:bodyPr/>
        <a:lstStyle/>
        <a:p>
          <a:endParaRPr kumimoji="1" lang="ja-JP" altLang="en-US"/>
        </a:p>
      </dgm:t>
    </dgm:pt>
    <dgm:pt modelId="{C2FA77EF-DC38-5A49-81A9-F9B2714D7495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A469DFD2-C65C-BB4C-A365-14AECBF5F04B}" type="parTrans" cxnId="{48E2142A-2EB2-2246-A410-DB8A5157A85C}">
      <dgm:prSet/>
      <dgm:spPr/>
      <dgm:t>
        <a:bodyPr/>
        <a:lstStyle/>
        <a:p>
          <a:endParaRPr kumimoji="1" lang="ja-JP" altLang="en-US"/>
        </a:p>
      </dgm:t>
    </dgm:pt>
    <dgm:pt modelId="{C1A2919A-6045-D749-9EAF-8F08672EB8B0}" type="sibTrans" cxnId="{48E2142A-2EB2-2246-A410-DB8A5157A85C}">
      <dgm:prSet/>
      <dgm:spPr/>
      <dgm:t>
        <a:bodyPr/>
        <a:lstStyle/>
        <a:p>
          <a:endParaRPr kumimoji="1" lang="ja-JP" altLang="en-US"/>
        </a:p>
      </dgm:t>
    </dgm:pt>
    <dgm:pt modelId="{0F55AB22-9F9B-D84D-A790-3BDA254A7A05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256201F3-1EE2-224D-B541-D549B223B22A}" type="parTrans" cxnId="{606BED73-8DDE-9E48-ADC0-FA74917C9660}">
      <dgm:prSet/>
      <dgm:spPr/>
      <dgm:t>
        <a:bodyPr/>
        <a:lstStyle/>
        <a:p>
          <a:endParaRPr kumimoji="1" lang="ja-JP" altLang="en-US"/>
        </a:p>
      </dgm:t>
    </dgm:pt>
    <dgm:pt modelId="{EFE0B6E0-E876-0C41-BE7F-A08CFD704BE9}" type="sibTrans" cxnId="{606BED73-8DDE-9E48-ADC0-FA74917C9660}">
      <dgm:prSet/>
      <dgm:spPr/>
      <dgm:t>
        <a:bodyPr/>
        <a:lstStyle/>
        <a:p>
          <a:endParaRPr kumimoji="1" lang="ja-JP" altLang="en-US"/>
        </a:p>
      </dgm:t>
    </dgm:pt>
    <dgm:pt modelId="{E15992A0-1A9C-2744-9F60-D52B5F2C1D1A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9C61E6FB-8A93-6F42-AA6D-20B06918E158}" type="parTrans" cxnId="{0E8C9727-2CDE-8840-B9E9-C8F346B9E6D9}">
      <dgm:prSet/>
      <dgm:spPr/>
      <dgm:t>
        <a:bodyPr/>
        <a:lstStyle/>
        <a:p>
          <a:endParaRPr kumimoji="1" lang="ja-JP" altLang="en-US"/>
        </a:p>
      </dgm:t>
    </dgm:pt>
    <dgm:pt modelId="{3DF5C8F9-1068-7A4A-A997-1373DDDAE7ED}" type="sibTrans" cxnId="{0E8C9727-2CDE-8840-B9E9-C8F346B9E6D9}">
      <dgm:prSet/>
      <dgm:spPr/>
      <dgm:t>
        <a:bodyPr/>
        <a:lstStyle/>
        <a:p>
          <a:endParaRPr kumimoji="1" lang="ja-JP" altLang="en-US"/>
        </a:p>
      </dgm:t>
    </dgm:pt>
    <dgm:pt modelId="{07AC9C52-EC79-9A4B-A737-96EE5C91DF20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189C5044-BFB8-B44F-B823-38E6679CF9AB}" type="parTrans" cxnId="{2214F6BC-541D-8443-830B-3019CE2CF95F}">
      <dgm:prSet/>
      <dgm:spPr/>
      <dgm:t>
        <a:bodyPr/>
        <a:lstStyle/>
        <a:p>
          <a:endParaRPr kumimoji="1" lang="ja-JP" altLang="en-US"/>
        </a:p>
      </dgm:t>
    </dgm:pt>
    <dgm:pt modelId="{9F05E07E-E73D-6E43-B99B-5B8924692ACB}" type="sibTrans" cxnId="{2214F6BC-541D-8443-830B-3019CE2CF95F}">
      <dgm:prSet/>
      <dgm:spPr/>
      <dgm:t>
        <a:bodyPr/>
        <a:lstStyle/>
        <a:p>
          <a:endParaRPr kumimoji="1" lang="ja-JP" altLang="en-US"/>
        </a:p>
      </dgm:t>
    </dgm:pt>
    <dgm:pt modelId="{69CCEDC2-9BA6-F447-BC20-5F51FD919DEA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976D16E9-586B-1346-87A3-860D7E0B9C55}" type="parTrans" cxnId="{21A07FFE-AD5A-D04C-A736-A36A7EE8877F}">
      <dgm:prSet/>
      <dgm:spPr/>
      <dgm:t>
        <a:bodyPr/>
        <a:lstStyle/>
        <a:p>
          <a:endParaRPr kumimoji="1" lang="ja-JP" altLang="en-US"/>
        </a:p>
      </dgm:t>
    </dgm:pt>
    <dgm:pt modelId="{820A85EE-FDED-FB40-BBAD-3856A66D3467}" type="sibTrans" cxnId="{21A07FFE-AD5A-D04C-A736-A36A7EE8877F}">
      <dgm:prSet/>
      <dgm:spPr/>
      <dgm:t>
        <a:bodyPr/>
        <a:lstStyle/>
        <a:p>
          <a:endParaRPr kumimoji="1" lang="ja-JP" altLang="en-US"/>
        </a:p>
      </dgm:t>
    </dgm:pt>
    <dgm:pt modelId="{C0231E12-7EF3-5A4B-A2CA-2F33B4C39470}" type="pres">
      <dgm:prSet presAssocID="{699FFD7B-AA54-8E42-939C-79587B623BE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4C3B2B1B-A3D8-6644-B319-3D75E354B412}" type="pres">
      <dgm:prSet presAssocID="{C94F45E4-1C49-0B43-8E4B-3441C1A5AED3}" presName="hierRoot1" presStyleCnt="0"/>
      <dgm:spPr/>
    </dgm:pt>
    <dgm:pt modelId="{E6EDD170-BECF-BB46-BBA1-F8EF3B490153}" type="pres">
      <dgm:prSet presAssocID="{C94F45E4-1C49-0B43-8E4B-3441C1A5AED3}" presName="composite" presStyleCnt="0"/>
      <dgm:spPr/>
    </dgm:pt>
    <dgm:pt modelId="{330B5ADE-F9AE-AA45-8EEC-FE14F0D42364}" type="pres">
      <dgm:prSet presAssocID="{C94F45E4-1C49-0B43-8E4B-3441C1A5AED3}" presName="background" presStyleLbl="node0" presStyleIdx="0" presStyleCnt="1"/>
      <dgm:spPr/>
    </dgm:pt>
    <dgm:pt modelId="{1E8BE43B-2561-F047-A407-0DF31C73C0F9}" type="pres">
      <dgm:prSet presAssocID="{C94F45E4-1C49-0B43-8E4B-3441C1A5AED3}" presName="text" presStyleLbl="fgAcc0" presStyleIdx="0" presStyleCnt="1" custScaleX="16944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B83A0B75-7E07-D646-BC1A-2DE006BD4518}" type="pres">
      <dgm:prSet presAssocID="{C94F45E4-1C49-0B43-8E4B-3441C1A5AED3}" presName="hierChild2" presStyleCnt="0"/>
      <dgm:spPr/>
    </dgm:pt>
    <dgm:pt modelId="{8C912A5B-0995-9A4C-9E4A-D92C0F0A3E98}" type="pres">
      <dgm:prSet presAssocID="{A3A4417A-55A1-7A49-B88B-15590D945A8A}" presName="Name10" presStyleLbl="parChTrans1D2" presStyleIdx="0" presStyleCnt="3"/>
      <dgm:spPr/>
      <dgm:t>
        <a:bodyPr/>
        <a:lstStyle/>
        <a:p>
          <a:endParaRPr kumimoji="1" lang="ja-JP" altLang="en-US"/>
        </a:p>
      </dgm:t>
    </dgm:pt>
    <dgm:pt modelId="{CA530495-E611-5F45-B8CB-1DBB9C2BB1F3}" type="pres">
      <dgm:prSet presAssocID="{A99AC11F-7891-7E43-81C2-ED4FB030381B}" presName="hierRoot2" presStyleCnt="0"/>
      <dgm:spPr/>
    </dgm:pt>
    <dgm:pt modelId="{7E33EFDD-3BBD-DD4D-863A-D27375E909C1}" type="pres">
      <dgm:prSet presAssocID="{A99AC11F-7891-7E43-81C2-ED4FB030381B}" presName="composite2" presStyleCnt="0"/>
      <dgm:spPr/>
    </dgm:pt>
    <dgm:pt modelId="{9BE8A9C5-7189-1641-B589-3DFAE987D24D}" type="pres">
      <dgm:prSet presAssocID="{A99AC11F-7891-7E43-81C2-ED4FB030381B}" presName="background2" presStyleLbl="node2" presStyleIdx="0" presStyleCnt="3"/>
      <dgm:spPr/>
    </dgm:pt>
    <dgm:pt modelId="{6BB1CEA8-9DB9-664A-B6D6-8299A3D342A3}" type="pres">
      <dgm:prSet presAssocID="{A99AC11F-7891-7E43-81C2-ED4FB030381B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958F6157-54FB-274A-8F82-3DAA1D2E792D}" type="pres">
      <dgm:prSet presAssocID="{A99AC11F-7891-7E43-81C2-ED4FB030381B}" presName="hierChild3" presStyleCnt="0"/>
      <dgm:spPr/>
    </dgm:pt>
    <dgm:pt modelId="{F80A1D6C-EE0F-934E-8975-1B054548B53E}" type="pres">
      <dgm:prSet presAssocID="{26A04309-BE1E-184E-8BD3-5D8DE3E673D0}" presName="Name17" presStyleLbl="parChTrans1D3" presStyleIdx="0" presStyleCnt="5"/>
      <dgm:spPr/>
      <dgm:t>
        <a:bodyPr/>
        <a:lstStyle/>
        <a:p>
          <a:endParaRPr kumimoji="1" lang="ja-JP" altLang="en-US"/>
        </a:p>
      </dgm:t>
    </dgm:pt>
    <dgm:pt modelId="{876EDFAB-F87F-954D-835D-546DD08E8DB2}" type="pres">
      <dgm:prSet presAssocID="{AD5777E7-EAC8-A646-8636-CFB004EFE498}" presName="hierRoot3" presStyleCnt="0"/>
      <dgm:spPr/>
    </dgm:pt>
    <dgm:pt modelId="{9700D4CA-2EE1-5740-B7C2-7B16E8BEAB94}" type="pres">
      <dgm:prSet presAssocID="{AD5777E7-EAC8-A646-8636-CFB004EFE498}" presName="composite3" presStyleCnt="0"/>
      <dgm:spPr/>
    </dgm:pt>
    <dgm:pt modelId="{C8175C74-90C2-FB4E-8E57-E462388A62A7}" type="pres">
      <dgm:prSet presAssocID="{AD5777E7-EAC8-A646-8636-CFB004EFE498}" presName="background3" presStyleLbl="node3" presStyleIdx="0" presStyleCnt="5"/>
      <dgm:spPr/>
    </dgm:pt>
    <dgm:pt modelId="{42F0C737-CFC7-0449-BEB0-71E71A6506B8}" type="pres">
      <dgm:prSet presAssocID="{AD5777E7-EAC8-A646-8636-CFB004EFE498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446B1C0-1F7E-E64C-8C2A-44DC3093FE2D}" type="pres">
      <dgm:prSet presAssocID="{AD5777E7-EAC8-A646-8636-CFB004EFE498}" presName="hierChild4" presStyleCnt="0"/>
      <dgm:spPr/>
    </dgm:pt>
    <dgm:pt modelId="{79A25BA0-6C3E-6D4E-8D17-1C03E461F8EC}" type="pres">
      <dgm:prSet presAssocID="{4E80C89E-67B2-7640-B7CF-B9E351317A82}" presName="Name10" presStyleLbl="parChTrans1D2" presStyleIdx="1" presStyleCnt="3"/>
      <dgm:spPr/>
      <dgm:t>
        <a:bodyPr/>
        <a:lstStyle/>
        <a:p>
          <a:endParaRPr kumimoji="1" lang="ja-JP" altLang="en-US"/>
        </a:p>
      </dgm:t>
    </dgm:pt>
    <dgm:pt modelId="{B0D6B4E7-D8E1-1945-9A14-7C2303AB375D}" type="pres">
      <dgm:prSet presAssocID="{60D46F2D-9A8E-FD46-B334-313DF97B332B}" presName="hierRoot2" presStyleCnt="0"/>
      <dgm:spPr/>
    </dgm:pt>
    <dgm:pt modelId="{497E42D8-C09B-4C46-A4B6-7BA6BF45869B}" type="pres">
      <dgm:prSet presAssocID="{60D46F2D-9A8E-FD46-B334-313DF97B332B}" presName="composite2" presStyleCnt="0"/>
      <dgm:spPr/>
    </dgm:pt>
    <dgm:pt modelId="{4D36C843-2E11-F443-B9FC-E0895C8AE728}" type="pres">
      <dgm:prSet presAssocID="{60D46F2D-9A8E-FD46-B334-313DF97B332B}" presName="background2" presStyleLbl="node2" presStyleIdx="1" presStyleCnt="3"/>
      <dgm:spPr/>
    </dgm:pt>
    <dgm:pt modelId="{01DFF2CF-CE2C-074C-8DB1-A9F08A6C5D58}" type="pres">
      <dgm:prSet presAssocID="{60D46F2D-9A8E-FD46-B334-313DF97B332B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DEEB5668-B5DB-E545-A495-BAC27CBB16D2}" type="pres">
      <dgm:prSet presAssocID="{60D46F2D-9A8E-FD46-B334-313DF97B332B}" presName="hierChild3" presStyleCnt="0"/>
      <dgm:spPr/>
    </dgm:pt>
    <dgm:pt modelId="{F35806D0-75BF-FE40-A2B0-D67AB2B0EFFC}" type="pres">
      <dgm:prSet presAssocID="{A469DFD2-C65C-BB4C-A365-14AECBF5F04B}" presName="Name17" presStyleLbl="parChTrans1D3" presStyleIdx="1" presStyleCnt="5"/>
      <dgm:spPr/>
      <dgm:t>
        <a:bodyPr/>
        <a:lstStyle/>
        <a:p>
          <a:endParaRPr kumimoji="1" lang="ja-JP" altLang="en-US"/>
        </a:p>
      </dgm:t>
    </dgm:pt>
    <dgm:pt modelId="{37C56187-7D6B-0B4C-8B26-EFA9C56A2F17}" type="pres">
      <dgm:prSet presAssocID="{C2FA77EF-DC38-5A49-81A9-F9B2714D7495}" presName="hierRoot3" presStyleCnt="0"/>
      <dgm:spPr/>
    </dgm:pt>
    <dgm:pt modelId="{57889982-CD9D-B041-9C26-F478C4FF3CD8}" type="pres">
      <dgm:prSet presAssocID="{C2FA77EF-DC38-5A49-81A9-F9B2714D7495}" presName="composite3" presStyleCnt="0"/>
      <dgm:spPr/>
    </dgm:pt>
    <dgm:pt modelId="{33F83C25-FAF7-E843-A9B7-26CC647A4BAC}" type="pres">
      <dgm:prSet presAssocID="{C2FA77EF-DC38-5A49-81A9-F9B2714D7495}" presName="background3" presStyleLbl="node3" presStyleIdx="1" presStyleCnt="5"/>
      <dgm:spPr/>
    </dgm:pt>
    <dgm:pt modelId="{DDBAE013-3185-B040-A511-F2ED4C43550E}" type="pres">
      <dgm:prSet presAssocID="{C2FA77EF-DC38-5A49-81A9-F9B2714D7495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CDC6BD4-FC24-4D40-AB9D-E0BDB543679B}" type="pres">
      <dgm:prSet presAssocID="{C2FA77EF-DC38-5A49-81A9-F9B2714D7495}" presName="hierChild4" presStyleCnt="0"/>
      <dgm:spPr/>
    </dgm:pt>
    <dgm:pt modelId="{C0B41A77-DD07-B947-A6DF-A9907990CE6F}" type="pres">
      <dgm:prSet presAssocID="{256201F3-1EE2-224D-B541-D549B223B22A}" presName="Name17" presStyleLbl="parChTrans1D3" presStyleIdx="2" presStyleCnt="5"/>
      <dgm:spPr/>
      <dgm:t>
        <a:bodyPr/>
        <a:lstStyle/>
        <a:p>
          <a:endParaRPr kumimoji="1" lang="ja-JP" altLang="en-US"/>
        </a:p>
      </dgm:t>
    </dgm:pt>
    <dgm:pt modelId="{D8BFCEAB-B013-B54A-A78D-559CCB1A4758}" type="pres">
      <dgm:prSet presAssocID="{0F55AB22-9F9B-D84D-A790-3BDA254A7A05}" presName="hierRoot3" presStyleCnt="0"/>
      <dgm:spPr/>
    </dgm:pt>
    <dgm:pt modelId="{23046871-1C86-3744-81F9-912003C9CB75}" type="pres">
      <dgm:prSet presAssocID="{0F55AB22-9F9B-D84D-A790-3BDA254A7A05}" presName="composite3" presStyleCnt="0"/>
      <dgm:spPr/>
    </dgm:pt>
    <dgm:pt modelId="{F08296F0-29D0-D943-9104-C45FC11D26D9}" type="pres">
      <dgm:prSet presAssocID="{0F55AB22-9F9B-D84D-A790-3BDA254A7A05}" presName="background3" presStyleLbl="node3" presStyleIdx="2" presStyleCnt="5"/>
      <dgm:spPr/>
    </dgm:pt>
    <dgm:pt modelId="{181C0523-4002-2D41-B3BE-2B090D3F83AD}" type="pres">
      <dgm:prSet presAssocID="{0F55AB22-9F9B-D84D-A790-3BDA254A7A05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659B5912-A812-6B49-A061-3DBABC542461}" type="pres">
      <dgm:prSet presAssocID="{0F55AB22-9F9B-D84D-A790-3BDA254A7A05}" presName="hierChild4" presStyleCnt="0"/>
      <dgm:spPr/>
    </dgm:pt>
    <dgm:pt modelId="{3DE92549-A06D-BA48-AB54-1E3B08A93623}" type="pres">
      <dgm:prSet presAssocID="{9C61E6FB-8A93-6F42-AA6D-20B06918E158}" presName="Name10" presStyleLbl="parChTrans1D2" presStyleIdx="2" presStyleCnt="3"/>
      <dgm:spPr/>
      <dgm:t>
        <a:bodyPr/>
        <a:lstStyle/>
        <a:p>
          <a:endParaRPr kumimoji="1" lang="ja-JP" altLang="en-US"/>
        </a:p>
      </dgm:t>
    </dgm:pt>
    <dgm:pt modelId="{FC80CBB7-8CD8-2C42-BD92-D01D7656C92E}" type="pres">
      <dgm:prSet presAssocID="{E15992A0-1A9C-2744-9F60-D52B5F2C1D1A}" presName="hierRoot2" presStyleCnt="0"/>
      <dgm:spPr/>
    </dgm:pt>
    <dgm:pt modelId="{F900912A-4BC5-9743-AE46-5B804AB1E851}" type="pres">
      <dgm:prSet presAssocID="{E15992A0-1A9C-2744-9F60-D52B5F2C1D1A}" presName="composite2" presStyleCnt="0"/>
      <dgm:spPr/>
    </dgm:pt>
    <dgm:pt modelId="{3CCA725F-F8F5-6941-B508-4A79C3A905B9}" type="pres">
      <dgm:prSet presAssocID="{E15992A0-1A9C-2744-9F60-D52B5F2C1D1A}" presName="background2" presStyleLbl="node2" presStyleIdx="2" presStyleCnt="3"/>
      <dgm:spPr/>
    </dgm:pt>
    <dgm:pt modelId="{2B69953E-4ADC-9A44-A30C-44AEE008DFBF}" type="pres">
      <dgm:prSet presAssocID="{E15992A0-1A9C-2744-9F60-D52B5F2C1D1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C7361EC-D1BF-344C-9D9F-916ECFE8AE6A}" type="pres">
      <dgm:prSet presAssocID="{E15992A0-1A9C-2744-9F60-D52B5F2C1D1A}" presName="hierChild3" presStyleCnt="0"/>
      <dgm:spPr/>
    </dgm:pt>
    <dgm:pt modelId="{9BA4C43A-F7E4-854B-A206-16741677D725}" type="pres">
      <dgm:prSet presAssocID="{189C5044-BFB8-B44F-B823-38E6679CF9AB}" presName="Name17" presStyleLbl="parChTrans1D3" presStyleIdx="3" presStyleCnt="5"/>
      <dgm:spPr/>
      <dgm:t>
        <a:bodyPr/>
        <a:lstStyle/>
        <a:p>
          <a:endParaRPr kumimoji="1" lang="ja-JP" altLang="en-US"/>
        </a:p>
      </dgm:t>
    </dgm:pt>
    <dgm:pt modelId="{B1DAC14F-6A10-8F4C-A083-D58DD71FEA69}" type="pres">
      <dgm:prSet presAssocID="{07AC9C52-EC79-9A4B-A737-96EE5C91DF20}" presName="hierRoot3" presStyleCnt="0"/>
      <dgm:spPr/>
    </dgm:pt>
    <dgm:pt modelId="{96DAF592-C445-474A-98C5-0458B5B8805F}" type="pres">
      <dgm:prSet presAssocID="{07AC9C52-EC79-9A4B-A737-96EE5C91DF20}" presName="composite3" presStyleCnt="0"/>
      <dgm:spPr/>
    </dgm:pt>
    <dgm:pt modelId="{C0D34E5F-629D-4042-8AE2-1C3C80344DA4}" type="pres">
      <dgm:prSet presAssocID="{07AC9C52-EC79-9A4B-A737-96EE5C91DF20}" presName="background3" presStyleLbl="node3" presStyleIdx="3" presStyleCnt="5"/>
      <dgm:spPr/>
    </dgm:pt>
    <dgm:pt modelId="{2B31B1B8-9C86-F247-AD8C-06E95685707A}" type="pres">
      <dgm:prSet presAssocID="{07AC9C52-EC79-9A4B-A737-96EE5C91DF20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F586690-2F2E-3E4B-AE39-574C57C662C9}" type="pres">
      <dgm:prSet presAssocID="{07AC9C52-EC79-9A4B-A737-96EE5C91DF20}" presName="hierChild4" presStyleCnt="0"/>
      <dgm:spPr/>
    </dgm:pt>
    <dgm:pt modelId="{62273E4A-6BB0-3949-8D8B-AC7F6EF72D71}" type="pres">
      <dgm:prSet presAssocID="{976D16E9-586B-1346-87A3-860D7E0B9C55}" presName="Name17" presStyleLbl="parChTrans1D3" presStyleIdx="4" presStyleCnt="5"/>
      <dgm:spPr/>
      <dgm:t>
        <a:bodyPr/>
        <a:lstStyle/>
        <a:p>
          <a:endParaRPr kumimoji="1" lang="ja-JP" altLang="en-US"/>
        </a:p>
      </dgm:t>
    </dgm:pt>
    <dgm:pt modelId="{0DD765FF-7D26-F84C-9AA7-D9986350F49C}" type="pres">
      <dgm:prSet presAssocID="{69CCEDC2-9BA6-F447-BC20-5F51FD919DEA}" presName="hierRoot3" presStyleCnt="0"/>
      <dgm:spPr/>
    </dgm:pt>
    <dgm:pt modelId="{92B1202F-0873-F844-BC4C-C3670CD05EC4}" type="pres">
      <dgm:prSet presAssocID="{69CCEDC2-9BA6-F447-BC20-5F51FD919DEA}" presName="composite3" presStyleCnt="0"/>
      <dgm:spPr/>
    </dgm:pt>
    <dgm:pt modelId="{10277529-6DF6-F942-9459-0B619473A9D1}" type="pres">
      <dgm:prSet presAssocID="{69CCEDC2-9BA6-F447-BC20-5F51FD919DEA}" presName="background3" presStyleLbl="node3" presStyleIdx="4" presStyleCnt="5"/>
      <dgm:spPr/>
    </dgm:pt>
    <dgm:pt modelId="{AADF62C6-5F77-6943-9E2F-2BB7A382C052}" type="pres">
      <dgm:prSet presAssocID="{69CCEDC2-9BA6-F447-BC20-5F51FD919DEA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4664962-CCBA-3742-9EAF-0053DB1A489A}" type="pres">
      <dgm:prSet presAssocID="{69CCEDC2-9BA6-F447-BC20-5F51FD919DEA}" presName="hierChild4" presStyleCnt="0"/>
      <dgm:spPr/>
    </dgm:pt>
  </dgm:ptLst>
  <dgm:cxnLst>
    <dgm:cxn modelId="{2214F6BC-541D-8443-830B-3019CE2CF95F}" srcId="{E15992A0-1A9C-2744-9F60-D52B5F2C1D1A}" destId="{07AC9C52-EC79-9A4B-A737-96EE5C91DF20}" srcOrd="0" destOrd="0" parTransId="{189C5044-BFB8-B44F-B823-38E6679CF9AB}" sibTransId="{9F05E07E-E73D-6E43-B99B-5B8924692ACB}"/>
    <dgm:cxn modelId="{7B654876-37E7-8849-9AFD-E3A994884B48}" type="presOf" srcId="{9C61E6FB-8A93-6F42-AA6D-20B06918E158}" destId="{3DE92549-A06D-BA48-AB54-1E3B08A93623}" srcOrd="0" destOrd="0" presId="urn:microsoft.com/office/officeart/2005/8/layout/hierarchy1"/>
    <dgm:cxn modelId="{2341C338-0ED8-C441-AC18-767D6CB3AC51}" type="presOf" srcId="{60D46F2D-9A8E-FD46-B334-313DF97B332B}" destId="{01DFF2CF-CE2C-074C-8DB1-A9F08A6C5D58}" srcOrd="0" destOrd="0" presId="urn:microsoft.com/office/officeart/2005/8/layout/hierarchy1"/>
    <dgm:cxn modelId="{A533948D-8F99-1148-9F0E-7EE1E4E21BDF}" srcId="{C94F45E4-1C49-0B43-8E4B-3441C1A5AED3}" destId="{60D46F2D-9A8E-FD46-B334-313DF97B332B}" srcOrd="1" destOrd="0" parTransId="{4E80C89E-67B2-7640-B7CF-B9E351317A82}" sibTransId="{B6BEFC61-EB9C-354C-9AB4-3E4AFD1FBE65}"/>
    <dgm:cxn modelId="{787C1BCB-8E8F-6545-BD1C-16FBDDF71279}" type="presOf" srcId="{4E80C89E-67B2-7640-B7CF-B9E351317A82}" destId="{79A25BA0-6C3E-6D4E-8D17-1C03E461F8EC}" srcOrd="0" destOrd="0" presId="urn:microsoft.com/office/officeart/2005/8/layout/hierarchy1"/>
    <dgm:cxn modelId="{1696FA7C-5B44-FA42-9363-29BCE93B754C}" type="presOf" srcId="{256201F3-1EE2-224D-B541-D549B223B22A}" destId="{C0B41A77-DD07-B947-A6DF-A9907990CE6F}" srcOrd="0" destOrd="0" presId="urn:microsoft.com/office/officeart/2005/8/layout/hierarchy1"/>
    <dgm:cxn modelId="{0E50A848-6801-AA4B-9C2B-B293383C3DF5}" type="presOf" srcId="{976D16E9-586B-1346-87A3-860D7E0B9C55}" destId="{62273E4A-6BB0-3949-8D8B-AC7F6EF72D71}" srcOrd="0" destOrd="0" presId="urn:microsoft.com/office/officeart/2005/8/layout/hierarchy1"/>
    <dgm:cxn modelId="{1C633987-2A64-B04B-BC5D-640EC09559A0}" srcId="{A99AC11F-7891-7E43-81C2-ED4FB030381B}" destId="{AD5777E7-EAC8-A646-8636-CFB004EFE498}" srcOrd="0" destOrd="0" parTransId="{26A04309-BE1E-184E-8BD3-5D8DE3E673D0}" sibTransId="{EB26B5F0-0F58-424A-B073-60220CB5EEDF}"/>
    <dgm:cxn modelId="{63920833-4C6F-3B44-8772-6308816429A1}" type="presOf" srcId="{C2FA77EF-DC38-5A49-81A9-F9B2714D7495}" destId="{DDBAE013-3185-B040-A511-F2ED4C43550E}" srcOrd="0" destOrd="0" presId="urn:microsoft.com/office/officeart/2005/8/layout/hierarchy1"/>
    <dgm:cxn modelId="{0A866109-2455-754B-BE0A-E6E647CADB33}" type="presOf" srcId="{26A04309-BE1E-184E-8BD3-5D8DE3E673D0}" destId="{F80A1D6C-EE0F-934E-8975-1B054548B53E}" srcOrd="0" destOrd="0" presId="urn:microsoft.com/office/officeart/2005/8/layout/hierarchy1"/>
    <dgm:cxn modelId="{45D932D1-9390-CD43-8E7A-6B5E86E88924}" type="presOf" srcId="{AD5777E7-EAC8-A646-8636-CFB004EFE498}" destId="{42F0C737-CFC7-0449-BEB0-71E71A6506B8}" srcOrd="0" destOrd="0" presId="urn:microsoft.com/office/officeart/2005/8/layout/hierarchy1"/>
    <dgm:cxn modelId="{8235569A-A844-D64B-AFB3-01EDE1D577FE}" type="presOf" srcId="{A3A4417A-55A1-7A49-B88B-15590D945A8A}" destId="{8C912A5B-0995-9A4C-9E4A-D92C0F0A3E98}" srcOrd="0" destOrd="0" presId="urn:microsoft.com/office/officeart/2005/8/layout/hierarchy1"/>
    <dgm:cxn modelId="{0E8C9727-2CDE-8840-B9E9-C8F346B9E6D9}" srcId="{C94F45E4-1C49-0B43-8E4B-3441C1A5AED3}" destId="{E15992A0-1A9C-2744-9F60-D52B5F2C1D1A}" srcOrd="2" destOrd="0" parTransId="{9C61E6FB-8A93-6F42-AA6D-20B06918E158}" sibTransId="{3DF5C8F9-1068-7A4A-A997-1373DDDAE7ED}"/>
    <dgm:cxn modelId="{E13065D7-7616-9745-8AF8-A38365C2C231}" type="presOf" srcId="{07AC9C52-EC79-9A4B-A737-96EE5C91DF20}" destId="{2B31B1B8-9C86-F247-AD8C-06E95685707A}" srcOrd="0" destOrd="0" presId="urn:microsoft.com/office/officeart/2005/8/layout/hierarchy1"/>
    <dgm:cxn modelId="{21A07FFE-AD5A-D04C-A736-A36A7EE8877F}" srcId="{E15992A0-1A9C-2744-9F60-D52B5F2C1D1A}" destId="{69CCEDC2-9BA6-F447-BC20-5F51FD919DEA}" srcOrd="1" destOrd="0" parTransId="{976D16E9-586B-1346-87A3-860D7E0B9C55}" sibTransId="{820A85EE-FDED-FB40-BBAD-3856A66D3467}"/>
    <dgm:cxn modelId="{606BED73-8DDE-9E48-ADC0-FA74917C9660}" srcId="{60D46F2D-9A8E-FD46-B334-313DF97B332B}" destId="{0F55AB22-9F9B-D84D-A790-3BDA254A7A05}" srcOrd="1" destOrd="0" parTransId="{256201F3-1EE2-224D-B541-D549B223B22A}" sibTransId="{EFE0B6E0-E876-0C41-BE7F-A08CFD704BE9}"/>
    <dgm:cxn modelId="{529335AF-4FDA-024C-BA7E-1239063A7DD8}" type="presOf" srcId="{0F55AB22-9F9B-D84D-A790-3BDA254A7A05}" destId="{181C0523-4002-2D41-B3BE-2B090D3F83AD}" srcOrd="0" destOrd="0" presId="urn:microsoft.com/office/officeart/2005/8/layout/hierarchy1"/>
    <dgm:cxn modelId="{8E73A6E8-B427-BD4A-8A7D-387EA6FD1A53}" srcId="{699FFD7B-AA54-8E42-939C-79587B623BE8}" destId="{C94F45E4-1C49-0B43-8E4B-3441C1A5AED3}" srcOrd="0" destOrd="0" parTransId="{80B766E5-D730-3A4A-818A-FF6E8BFF1472}" sibTransId="{FBF04BD0-F407-E744-B0F8-B0EA032EE8FB}"/>
    <dgm:cxn modelId="{278FE5EE-C590-8D47-8554-53257363CD79}" type="presOf" srcId="{189C5044-BFB8-B44F-B823-38E6679CF9AB}" destId="{9BA4C43A-F7E4-854B-A206-16741677D725}" srcOrd="0" destOrd="0" presId="urn:microsoft.com/office/officeart/2005/8/layout/hierarchy1"/>
    <dgm:cxn modelId="{BFE52879-FF0D-8B4F-A7FB-7F066A92E264}" type="presOf" srcId="{C94F45E4-1C49-0B43-8E4B-3441C1A5AED3}" destId="{1E8BE43B-2561-F047-A407-0DF31C73C0F9}" srcOrd="0" destOrd="0" presId="urn:microsoft.com/office/officeart/2005/8/layout/hierarchy1"/>
    <dgm:cxn modelId="{48E2142A-2EB2-2246-A410-DB8A5157A85C}" srcId="{60D46F2D-9A8E-FD46-B334-313DF97B332B}" destId="{C2FA77EF-DC38-5A49-81A9-F9B2714D7495}" srcOrd="0" destOrd="0" parTransId="{A469DFD2-C65C-BB4C-A365-14AECBF5F04B}" sibTransId="{C1A2919A-6045-D749-9EAF-8F08672EB8B0}"/>
    <dgm:cxn modelId="{BE799735-4AA2-A843-B051-1225D2A92578}" srcId="{C94F45E4-1C49-0B43-8E4B-3441C1A5AED3}" destId="{A99AC11F-7891-7E43-81C2-ED4FB030381B}" srcOrd="0" destOrd="0" parTransId="{A3A4417A-55A1-7A49-B88B-15590D945A8A}" sibTransId="{5F34385B-A23B-2B4D-9C63-616451E41AE5}"/>
    <dgm:cxn modelId="{17843D1D-7CB4-0948-A69F-E44CD2724225}" type="presOf" srcId="{A469DFD2-C65C-BB4C-A365-14AECBF5F04B}" destId="{F35806D0-75BF-FE40-A2B0-D67AB2B0EFFC}" srcOrd="0" destOrd="0" presId="urn:microsoft.com/office/officeart/2005/8/layout/hierarchy1"/>
    <dgm:cxn modelId="{E9F6CF18-0ADC-0942-BB37-8B442FA314FC}" type="presOf" srcId="{E15992A0-1A9C-2744-9F60-D52B5F2C1D1A}" destId="{2B69953E-4ADC-9A44-A30C-44AEE008DFBF}" srcOrd="0" destOrd="0" presId="urn:microsoft.com/office/officeart/2005/8/layout/hierarchy1"/>
    <dgm:cxn modelId="{048AA819-F455-444C-AE51-D38C392B9969}" type="presOf" srcId="{699FFD7B-AA54-8E42-939C-79587B623BE8}" destId="{C0231E12-7EF3-5A4B-A2CA-2F33B4C39470}" srcOrd="0" destOrd="0" presId="urn:microsoft.com/office/officeart/2005/8/layout/hierarchy1"/>
    <dgm:cxn modelId="{2AF67BC8-BBD4-5A41-9E2D-7BAAF124F556}" type="presOf" srcId="{69CCEDC2-9BA6-F447-BC20-5F51FD919DEA}" destId="{AADF62C6-5F77-6943-9E2F-2BB7A382C052}" srcOrd="0" destOrd="0" presId="urn:microsoft.com/office/officeart/2005/8/layout/hierarchy1"/>
    <dgm:cxn modelId="{D1470D2E-C9F8-A04E-B9DE-6E89F3B616D8}" type="presOf" srcId="{A99AC11F-7891-7E43-81C2-ED4FB030381B}" destId="{6BB1CEA8-9DB9-664A-B6D6-8299A3D342A3}" srcOrd="0" destOrd="0" presId="urn:microsoft.com/office/officeart/2005/8/layout/hierarchy1"/>
    <dgm:cxn modelId="{341B537A-8013-0149-AF37-7F400A4F6609}" type="presParOf" srcId="{C0231E12-7EF3-5A4B-A2CA-2F33B4C39470}" destId="{4C3B2B1B-A3D8-6644-B319-3D75E354B412}" srcOrd="0" destOrd="0" presId="urn:microsoft.com/office/officeart/2005/8/layout/hierarchy1"/>
    <dgm:cxn modelId="{6EF25006-C9AC-D249-B346-84BF3A6A6D6F}" type="presParOf" srcId="{4C3B2B1B-A3D8-6644-B319-3D75E354B412}" destId="{E6EDD170-BECF-BB46-BBA1-F8EF3B490153}" srcOrd="0" destOrd="0" presId="urn:microsoft.com/office/officeart/2005/8/layout/hierarchy1"/>
    <dgm:cxn modelId="{AF1240AD-787C-2344-B7FC-8BE1A8DD54F6}" type="presParOf" srcId="{E6EDD170-BECF-BB46-BBA1-F8EF3B490153}" destId="{330B5ADE-F9AE-AA45-8EEC-FE14F0D42364}" srcOrd="0" destOrd="0" presId="urn:microsoft.com/office/officeart/2005/8/layout/hierarchy1"/>
    <dgm:cxn modelId="{ABD9EC81-5C62-ED4A-9B48-BFEC98D2E925}" type="presParOf" srcId="{E6EDD170-BECF-BB46-BBA1-F8EF3B490153}" destId="{1E8BE43B-2561-F047-A407-0DF31C73C0F9}" srcOrd="1" destOrd="0" presId="urn:microsoft.com/office/officeart/2005/8/layout/hierarchy1"/>
    <dgm:cxn modelId="{224F3BF3-2940-1848-A229-95E9E71F467A}" type="presParOf" srcId="{4C3B2B1B-A3D8-6644-B319-3D75E354B412}" destId="{B83A0B75-7E07-D646-BC1A-2DE006BD4518}" srcOrd="1" destOrd="0" presId="urn:microsoft.com/office/officeart/2005/8/layout/hierarchy1"/>
    <dgm:cxn modelId="{E58FCABD-1A1C-2844-9075-4BB320F20260}" type="presParOf" srcId="{B83A0B75-7E07-D646-BC1A-2DE006BD4518}" destId="{8C912A5B-0995-9A4C-9E4A-D92C0F0A3E98}" srcOrd="0" destOrd="0" presId="urn:microsoft.com/office/officeart/2005/8/layout/hierarchy1"/>
    <dgm:cxn modelId="{F0D82A8B-2B72-7844-99A6-8662E411D707}" type="presParOf" srcId="{B83A0B75-7E07-D646-BC1A-2DE006BD4518}" destId="{CA530495-E611-5F45-B8CB-1DBB9C2BB1F3}" srcOrd="1" destOrd="0" presId="urn:microsoft.com/office/officeart/2005/8/layout/hierarchy1"/>
    <dgm:cxn modelId="{E9CA1CB8-4926-A646-8C34-CC9D1CD50BDF}" type="presParOf" srcId="{CA530495-E611-5F45-B8CB-1DBB9C2BB1F3}" destId="{7E33EFDD-3BBD-DD4D-863A-D27375E909C1}" srcOrd="0" destOrd="0" presId="urn:microsoft.com/office/officeart/2005/8/layout/hierarchy1"/>
    <dgm:cxn modelId="{093E7F84-757F-2A41-8A92-97D18B7E5376}" type="presParOf" srcId="{7E33EFDD-3BBD-DD4D-863A-D27375E909C1}" destId="{9BE8A9C5-7189-1641-B589-3DFAE987D24D}" srcOrd="0" destOrd="0" presId="urn:microsoft.com/office/officeart/2005/8/layout/hierarchy1"/>
    <dgm:cxn modelId="{4CBB1E1A-3A61-6542-88C1-B11334B720AF}" type="presParOf" srcId="{7E33EFDD-3BBD-DD4D-863A-D27375E909C1}" destId="{6BB1CEA8-9DB9-664A-B6D6-8299A3D342A3}" srcOrd="1" destOrd="0" presId="urn:microsoft.com/office/officeart/2005/8/layout/hierarchy1"/>
    <dgm:cxn modelId="{59658C8B-97B7-744A-9296-F0EE026B7988}" type="presParOf" srcId="{CA530495-E611-5F45-B8CB-1DBB9C2BB1F3}" destId="{958F6157-54FB-274A-8F82-3DAA1D2E792D}" srcOrd="1" destOrd="0" presId="urn:microsoft.com/office/officeart/2005/8/layout/hierarchy1"/>
    <dgm:cxn modelId="{4D3728E2-17C7-AD48-A3A5-5A05F64070F9}" type="presParOf" srcId="{958F6157-54FB-274A-8F82-3DAA1D2E792D}" destId="{F80A1D6C-EE0F-934E-8975-1B054548B53E}" srcOrd="0" destOrd="0" presId="urn:microsoft.com/office/officeart/2005/8/layout/hierarchy1"/>
    <dgm:cxn modelId="{F9FF6D8C-D2A7-4140-B5A1-62E98DF59D41}" type="presParOf" srcId="{958F6157-54FB-274A-8F82-3DAA1D2E792D}" destId="{876EDFAB-F87F-954D-835D-546DD08E8DB2}" srcOrd="1" destOrd="0" presId="urn:microsoft.com/office/officeart/2005/8/layout/hierarchy1"/>
    <dgm:cxn modelId="{95485707-E4D0-3E46-9BBB-EE4FA87425BA}" type="presParOf" srcId="{876EDFAB-F87F-954D-835D-546DD08E8DB2}" destId="{9700D4CA-2EE1-5740-B7C2-7B16E8BEAB94}" srcOrd="0" destOrd="0" presId="urn:microsoft.com/office/officeart/2005/8/layout/hierarchy1"/>
    <dgm:cxn modelId="{CF4FA5C4-767F-484E-88CB-0F3E1EA13CA1}" type="presParOf" srcId="{9700D4CA-2EE1-5740-B7C2-7B16E8BEAB94}" destId="{C8175C74-90C2-FB4E-8E57-E462388A62A7}" srcOrd="0" destOrd="0" presId="urn:microsoft.com/office/officeart/2005/8/layout/hierarchy1"/>
    <dgm:cxn modelId="{B1388788-F365-5B48-AC63-D1CB08158001}" type="presParOf" srcId="{9700D4CA-2EE1-5740-B7C2-7B16E8BEAB94}" destId="{42F0C737-CFC7-0449-BEB0-71E71A6506B8}" srcOrd="1" destOrd="0" presId="urn:microsoft.com/office/officeart/2005/8/layout/hierarchy1"/>
    <dgm:cxn modelId="{394E4623-261D-5245-B764-78CC03F3FD1F}" type="presParOf" srcId="{876EDFAB-F87F-954D-835D-546DD08E8DB2}" destId="{7446B1C0-1F7E-E64C-8C2A-44DC3093FE2D}" srcOrd="1" destOrd="0" presId="urn:microsoft.com/office/officeart/2005/8/layout/hierarchy1"/>
    <dgm:cxn modelId="{16BEA7B5-6058-A24B-A208-311050D83E58}" type="presParOf" srcId="{B83A0B75-7E07-D646-BC1A-2DE006BD4518}" destId="{79A25BA0-6C3E-6D4E-8D17-1C03E461F8EC}" srcOrd="2" destOrd="0" presId="urn:microsoft.com/office/officeart/2005/8/layout/hierarchy1"/>
    <dgm:cxn modelId="{209CAEB0-B709-C94C-AB0B-13A787587ED9}" type="presParOf" srcId="{B83A0B75-7E07-D646-BC1A-2DE006BD4518}" destId="{B0D6B4E7-D8E1-1945-9A14-7C2303AB375D}" srcOrd="3" destOrd="0" presId="urn:microsoft.com/office/officeart/2005/8/layout/hierarchy1"/>
    <dgm:cxn modelId="{5A31A9C5-9ABA-C64C-8554-D40A4573B822}" type="presParOf" srcId="{B0D6B4E7-D8E1-1945-9A14-7C2303AB375D}" destId="{497E42D8-C09B-4C46-A4B6-7BA6BF45869B}" srcOrd="0" destOrd="0" presId="urn:microsoft.com/office/officeart/2005/8/layout/hierarchy1"/>
    <dgm:cxn modelId="{8F6C66B5-F2CB-454E-AE45-58920F531752}" type="presParOf" srcId="{497E42D8-C09B-4C46-A4B6-7BA6BF45869B}" destId="{4D36C843-2E11-F443-B9FC-E0895C8AE728}" srcOrd="0" destOrd="0" presId="urn:microsoft.com/office/officeart/2005/8/layout/hierarchy1"/>
    <dgm:cxn modelId="{A0AE3F61-46B9-514E-8A9D-532FFC0B5521}" type="presParOf" srcId="{497E42D8-C09B-4C46-A4B6-7BA6BF45869B}" destId="{01DFF2CF-CE2C-074C-8DB1-A9F08A6C5D58}" srcOrd="1" destOrd="0" presId="urn:microsoft.com/office/officeart/2005/8/layout/hierarchy1"/>
    <dgm:cxn modelId="{6E5B6D77-21A7-EE49-8E59-1FDC3D1E5918}" type="presParOf" srcId="{B0D6B4E7-D8E1-1945-9A14-7C2303AB375D}" destId="{DEEB5668-B5DB-E545-A495-BAC27CBB16D2}" srcOrd="1" destOrd="0" presId="urn:microsoft.com/office/officeart/2005/8/layout/hierarchy1"/>
    <dgm:cxn modelId="{1BEBED21-5D03-C344-8B59-6A8191D1AEC9}" type="presParOf" srcId="{DEEB5668-B5DB-E545-A495-BAC27CBB16D2}" destId="{F35806D0-75BF-FE40-A2B0-D67AB2B0EFFC}" srcOrd="0" destOrd="0" presId="urn:microsoft.com/office/officeart/2005/8/layout/hierarchy1"/>
    <dgm:cxn modelId="{CBE5EAE2-290C-E44E-900A-8ACE3DDF6D42}" type="presParOf" srcId="{DEEB5668-B5DB-E545-A495-BAC27CBB16D2}" destId="{37C56187-7D6B-0B4C-8B26-EFA9C56A2F17}" srcOrd="1" destOrd="0" presId="urn:microsoft.com/office/officeart/2005/8/layout/hierarchy1"/>
    <dgm:cxn modelId="{E96E196A-2995-9841-A857-49672842BE46}" type="presParOf" srcId="{37C56187-7D6B-0B4C-8B26-EFA9C56A2F17}" destId="{57889982-CD9D-B041-9C26-F478C4FF3CD8}" srcOrd="0" destOrd="0" presId="urn:microsoft.com/office/officeart/2005/8/layout/hierarchy1"/>
    <dgm:cxn modelId="{B229C231-6222-A34D-9E8D-6C50C4185C01}" type="presParOf" srcId="{57889982-CD9D-B041-9C26-F478C4FF3CD8}" destId="{33F83C25-FAF7-E843-A9B7-26CC647A4BAC}" srcOrd="0" destOrd="0" presId="urn:microsoft.com/office/officeart/2005/8/layout/hierarchy1"/>
    <dgm:cxn modelId="{9B49F300-DECA-3348-B9CE-2CE20EA05A77}" type="presParOf" srcId="{57889982-CD9D-B041-9C26-F478C4FF3CD8}" destId="{DDBAE013-3185-B040-A511-F2ED4C43550E}" srcOrd="1" destOrd="0" presId="urn:microsoft.com/office/officeart/2005/8/layout/hierarchy1"/>
    <dgm:cxn modelId="{5BB79189-40A3-8548-823E-A3F26AEF601A}" type="presParOf" srcId="{37C56187-7D6B-0B4C-8B26-EFA9C56A2F17}" destId="{CCDC6BD4-FC24-4D40-AB9D-E0BDB543679B}" srcOrd="1" destOrd="0" presId="urn:microsoft.com/office/officeart/2005/8/layout/hierarchy1"/>
    <dgm:cxn modelId="{87924FE5-4EED-0C49-A62A-90F6B4A9D9FE}" type="presParOf" srcId="{DEEB5668-B5DB-E545-A495-BAC27CBB16D2}" destId="{C0B41A77-DD07-B947-A6DF-A9907990CE6F}" srcOrd="2" destOrd="0" presId="urn:microsoft.com/office/officeart/2005/8/layout/hierarchy1"/>
    <dgm:cxn modelId="{BB45623E-2A94-0242-99B2-88B5362649AE}" type="presParOf" srcId="{DEEB5668-B5DB-E545-A495-BAC27CBB16D2}" destId="{D8BFCEAB-B013-B54A-A78D-559CCB1A4758}" srcOrd="3" destOrd="0" presId="urn:microsoft.com/office/officeart/2005/8/layout/hierarchy1"/>
    <dgm:cxn modelId="{9EACC08F-B88B-044D-ABAD-7F86609A0B7F}" type="presParOf" srcId="{D8BFCEAB-B013-B54A-A78D-559CCB1A4758}" destId="{23046871-1C86-3744-81F9-912003C9CB75}" srcOrd="0" destOrd="0" presId="urn:microsoft.com/office/officeart/2005/8/layout/hierarchy1"/>
    <dgm:cxn modelId="{4ADCF8CC-C027-0043-B74A-9843EA00CEDE}" type="presParOf" srcId="{23046871-1C86-3744-81F9-912003C9CB75}" destId="{F08296F0-29D0-D943-9104-C45FC11D26D9}" srcOrd="0" destOrd="0" presId="urn:microsoft.com/office/officeart/2005/8/layout/hierarchy1"/>
    <dgm:cxn modelId="{443FC56A-DD4F-6842-B874-3A379654AAEA}" type="presParOf" srcId="{23046871-1C86-3744-81F9-912003C9CB75}" destId="{181C0523-4002-2D41-B3BE-2B090D3F83AD}" srcOrd="1" destOrd="0" presId="urn:microsoft.com/office/officeart/2005/8/layout/hierarchy1"/>
    <dgm:cxn modelId="{87F2F2B1-3E22-8346-9142-730475652595}" type="presParOf" srcId="{D8BFCEAB-B013-B54A-A78D-559CCB1A4758}" destId="{659B5912-A812-6B49-A061-3DBABC542461}" srcOrd="1" destOrd="0" presId="urn:microsoft.com/office/officeart/2005/8/layout/hierarchy1"/>
    <dgm:cxn modelId="{10ED4C0B-6569-3D46-8AD9-31883941C40A}" type="presParOf" srcId="{B83A0B75-7E07-D646-BC1A-2DE006BD4518}" destId="{3DE92549-A06D-BA48-AB54-1E3B08A93623}" srcOrd="4" destOrd="0" presId="urn:microsoft.com/office/officeart/2005/8/layout/hierarchy1"/>
    <dgm:cxn modelId="{EDA407C8-48D5-DA4D-BBEC-1A9B59D89F33}" type="presParOf" srcId="{B83A0B75-7E07-D646-BC1A-2DE006BD4518}" destId="{FC80CBB7-8CD8-2C42-BD92-D01D7656C92E}" srcOrd="5" destOrd="0" presId="urn:microsoft.com/office/officeart/2005/8/layout/hierarchy1"/>
    <dgm:cxn modelId="{75953FE2-1BAF-F84D-91DA-CD5051976316}" type="presParOf" srcId="{FC80CBB7-8CD8-2C42-BD92-D01D7656C92E}" destId="{F900912A-4BC5-9743-AE46-5B804AB1E851}" srcOrd="0" destOrd="0" presId="urn:microsoft.com/office/officeart/2005/8/layout/hierarchy1"/>
    <dgm:cxn modelId="{6B090BC5-D880-D742-BE3A-C503AB4E2CD8}" type="presParOf" srcId="{F900912A-4BC5-9743-AE46-5B804AB1E851}" destId="{3CCA725F-F8F5-6941-B508-4A79C3A905B9}" srcOrd="0" destOrd="0" presId="urn:microsoft.com/office/officeart/2005/8/layout/hierarchy1"/>
    <dgm:cxn modelId="{5A3E7397-1470-D94A-BECF-98E80624EDCE}" type="presParOf" srcId="{F900912A-4BC5-9743-AE46-5B804AB1E851}" destId="{2B69953E-4ADC-9A44-A30C-44AEE008DFBF}" srcOrd="1" destOrd="0" presId="urn:microsoft.com/office/officeart/2005/8/layout/hierarchy1"/>
    <dgm:cxn modelId="{020671E0-50B3-4D40-8BBE-30F7E11B73F8}" type="presParOf" srcId="{FC80CBB7-8CD8-2C42-BD92-D01D7656C92E}" destId="{EC7361EC-D1BF-344C-9D9F-916ECFE8AE6A}" srcOrd="1" destOrd="0" presId="urn:microsoft.com/office/officeart/2005/8/layout/hierarchy1"/>
    <dgm:cxn modelId="{7ED25B6D-0D90-9147-901B-26BF38B8C455}" type="presParOf" srcId="{EC7361EC-D1BF-344C-9D9F-916ECFE8AE6A}" destId="{9BA4C43A-F7E4-854B-A206-16741677D725}" srcOrd="0" destOrd="0" presId="urn:microsoft.com/office/officeart/2005/8/layout/hierarchy1"/>
    <dgm:cxn modelId="{F27DF160-4E88-804B-BD75-7893B368740D}" type="presParOf" srcId="{EC7361EC-D1BF-344C-9D9F-916ECFE8AE6A}" destId="{B1DAC14F-6A10-8F4C-A083-D58DD71FEA69}" srcOrd="1" destOrd="0" presId="urn:microsoft.com/office/officeart/2005/8/layout/hierarchy1"/>
    <dgm:cxn modelId="{B46D0DFF-AF38-0947-93DA-9A05DB3AD6BF}" type="presParOf" srcId="{B1DAC14F-6A10-8F4C-A083-D58DD71FEA69}" destId="{96DAF592-C445-474A-98C5-0458B5B8805F}" srcOrd="0" destOrd="0" presId="urn:microsoft.com/office/officeart/2005/8/layout/hierarchy1"/>
    <dgm:cxn modelId="{6802CAFD-8DED-7742-ADC1-623376B3C7E6}" type="presParOf" srcId="{96DAF592-C445-474A-98C5-0458B5B8805F}" destId="{C0D34E5F-629D-4042-8AE2-1C3C80344DA4}" srcOrd="0" destOrd="0" presId="urn:microsoft.com/office/officeart/2005/8/layout/hierarchy1"/>
    <dgm:cxn modelId="{32A589E9-8C34-4240-A73C-1232C5F10398}" type="presParOf" srcId="{96DAF592-C445-474A-98C5-0458B5B8805F}" destId="{2B31B1B8-9C86-F247-AD8C-06E95685707A}" srcOrd="1" destOrd="0" presId="urn:microsoft.com/office/officeart/2005/8/layout/hierarchy1"/>
    <dgm:cxn modelId="{8CA60C5B-82A7-A04F-8FE6-AD1A34EDA553}" type="presParOf" srcId="{B1DAC14F-6A10-8F4C-A083-D58DD71FEA69}" destId="{3F586690-2F2E-3E4B-AE39-574C57C662C9}" srcOrd="1" destOrd="0" presId="urn:microsoft.com/office/officeart/2005/8/layout/hierarchy1"/>
    <dgm:cxn modelId="{038BC78D-E253-D341-860E-8EE5AF9E57C2}" type="presParOf" srcId="{EC7361EC-D1BF-344C-9D9F-916ECFE8AE6A}" destId="{62273E4A-6BB0-3949-8D8B-AC7F6EF72D71}" srcOrd="2" destOrd="0" presId="urn:microsoft.com/office/officeart/2005/8/layout/hierarchy1"/>
    <dgm:cxn modelId="{C9A5F70E-B6D5-DF48-BBCF-32913C51A21D}" type="presParOf" srcId="{EC7361EC-D1BF-344C-9D9F-916ECFE8AE6A}" destId="{0DD765FF-7D26-F84C-9AA7-D9986350F49C}" srcOrd="3" destOrd="0" presId="urn:microsoft.com/office/officeart/2005/8/layout/hierarchy1"/>
    <dgm:cxn modelId="{05179970-5FF4-C549-918F-970DF245C1E6}" type="presParOf" srcId="{0DD765FF-7D26-F84C-9AA7-D9986350F49C}" destId="{92B1202F-0873-F844-BC4C-C3670CD05EC4}" srcOrd="0" destOrd="0" presId="urn:microsoft.com/office/officeart/2005/8/layout/hierarchy1"/>
    <dgm:cxn modelId="{7B958973-AF43-8945-8350-EA43753E600E}" type="presParOf" srcId="{92B1202F-0873-F844-BC4C-C3670CD05EC4}" destId="{10277529-6DF6-F942-9459-0B619473A9D1}" srcOrd="0" destOrd="0" presId="urn:microsoft.com/office/officeart/2005/8/layout/hierarchy1"/>
    <dgm:cxn modelId="{A314D8E4-0880-0E42-AFC2-EB3656F7D140}" type="presParOf" srcId="{92B1202F-0873-F844-BC4C-C3670CD05EC4}" destId="{AADF62C6-5F77-6943-9E2F-2BB7A382C052}" srcOrd="1" destOrd="0" presId="urn:microsoft.com/office/officeart/2005/8/layout/hierarchy1"/>
    <dgm:cxn modelId="{4B7C2438-13CB-7147-8BE1-73E630AACE40}" type="presParOf" srcId="{0DD765FF-7D26-F84C-9AA7-D9986350F49C}" destId="{E4664962-CCBA-3742-9EAF-0053DB1A489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7B2CC-83AD-634B-AD30-D0D229F8733F}" type="doc">
      <dgm:prSet loTypeId="urn:microsoft.com/office/officeart/2005/8/layout/hierarchy1" loCatId="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kumimoji="1" lang="ja-JP" altLang="en-US"/>
        </a:p>
      </dgm:t>
    </dgm:pt>
    <dgm:pt modelId="{231ABD7C-FD55-CF46-A0ED-9C0B9673FF89}">
      <dgm:prSet phldrT="[Text]"/>
      <dgm:spPr/>
      <dgm:t>
        <a:bodyPr/>
        <a:lstStyle/>
        <a:p>
          <a:r>
            <a:rPr kumimoji="1" lang="en-US" altLang="ja-JP" dirty="0" smtClean="0"/>
            <a:t>VM Type 0</a:t>
          </a:r>
          <a:endParaRPr kumimoji="1" lang="ja-JP" altLang="en-US" dirty="0"/>
        </a:p>
      </dgm:t>
    </dgm:pt>
    <dgm:pt modelId="{04E7039B-4B26-7947-B5FD-648B479C7967}" type="parTrans" cxnId="{A3AD93DD-568B-9942-8E77-7183113657FC}">
      <dgm:prSet/>
      <dgm:spPr/>
      <dgm:t>
        <a:bodyPr/>
        <a:lstStyle/>
        <a:p>
          <a:endParaRPr kumimoji="1" lang="ja-JP" altLang="en-US"/>
        </a:p>
      </dgm:t>
    </dgm:pt>
    <dgm:pt modelId="{6ECE92A6-027E-844A-A448-44799ED14B2B}" type="sibTrans" cxnId="{A3AD93DD-568B-9942-8E77-7183113657FC}">
      <dgm:prSet/>
      <dgm:spPr/>
      <dgm:t>
        <a:bodyPr/>
        <a:lstStyle/>
        <a:p>
          <a:endParaRPr kumimoji="1" lang="ja-JP" altLang="en-US"/>
        </a:p>
      </dgm:t>
    </dgm:pt>
    <dgm:pt modelId="{90A6B18B-8EC5-B440-AF1B-BF735D421EBB}">
      <dgm:prSet phldrT="[Text]"/>
      <dgm:spPr/>
      <dgm:t>
        <a:bodyPr/>
        <a:lstStyle/>
        <a:p>
          <a:r>
            <a:rPr kumimoji="1" lang="en-US" altLang="ja-JP" dirty="0" smtClean="0"/>
            <a:t>VM Type 2</a:t>
          </a:r>
          <a:endParaRPr kumimoji="1" lang="ja-JP" altLang="en-US" dirty="0"/>
        </a:p>
      </dgm:t>
    </dgm:pt>
    <dgm:pt modelId="{62D03D4D-0B40-D847-AC95-2B378EC55CBC}" type="parTrans" cxnId="{72E5E412-9CCB-6341-9EE2-A2DC4EE9E4A7}">
      <dgm:prSet/>
      <dgm:spPr/>
      <dgm:t>
        <a:bodyPr/>
        <a:lstStyle/>
        <a:p>
          <a:endParaRPr kumimoji="1" lang="ja-JP" altLang="en-US"/>
        </a:p>
      </dgm:t>
    </dgm:pt>
    <dgm:pt modelId="{5A6386C5-BCF8-EA4C-9FC6-6D4D149908FA}" type="sibTrans" cxnId="{72E5E412-9CCB-6341-9EE2-A2DC4EE9E4A7}">
      <dgm:prSet/>
      <dgm:spPr/>
      <dgm:t>
        <a:bodyPr/>
        <a:lstStyle/>
        <a:p>
          <a:endParaRPr kumimoji="1" lang="ja-JP" altLang="en-US"/>
        </a:p>
      </dgm:t>
    </dgm:pt>
    <dgm:pt modelId="{5ED4E001-8456-E84A-9F97-BEB227D730F3}">
      <dgm:prSet phldrT="[Text]"/>
      <dgm:spPr/>
      <dgm:t>
        <a:bodyPr/>
        <a:lstStyle/>
        <a:p>
          <a:r>
            <a:rPr kumimoji="1" lang="en-US" altLang="ja-JP" dirty="0" smtClean="0"/>
            <a:t>VM Type 1</a:t>
          </a:r>
          <a:endParaRPr kumimoji="1" lang="ja-JP" altLang="en-US" dirty="0"/>
        </a:p>
      </dgm:t>
    </dgm:pt>
    <dgm:pt modelId="{8C630EEF-7FE2-5E4C-BD39-C57E8B989314}" type="parTrans" cxnId="{10CA6D54-8BF8-9C4E-9F31-C693F6D43645}">
      <dgm:prSet/>
      <dgm:spPr/>
      <dgm:t>
        <a:bodyPr/>
        <a:lstStyle/>
        <a:p>
          <a:endParaRPr kumimoji="1" lang="ja-JP" altLang="en-US"/>
        </a:p>
      </dgm:t>
    </dgm:pt>
    <dgm:pt modelId="{C80F3A4D-2937-7141-83C8-6D05509B228D}" type="sibTrans" cxnId="{10CA6D54-8BF8-9C4E-9F31-C693F6D43645}">
      <dgm:prSet/>
      <dgm:spPr/>
      <dgm:t>
        <a:bodyPr/>
        <a:lstStyle/>
        <a:p>
          <a:endParaRPr kumimoji="1" lang="ja-JP" altLang="en-US"/>
        </a:p>
      </dgm:t>
    </dgm:pt>
    <dgm:pt modelId="{BBD7B414-8703-FE4D-837A-6621CC90B0DE}">
      <dgm:prSet phldrT="[Text]"/>
      <dgm:spPr/>
      <dgm:t>
        <a:bodyPr/>
        <a:lstStyle/>
        <a:p>
          <a:r>
            <a:rPr kumimoji="1" lang="en-US" altLang="ja-JP" dirty="0" smtClean="0"/>
            <a:t>VM Type 3</a:t>
          </a:r>
          <a:endParaRPr kumimoji="1" lang="ja-JP" altLang="en-US" dirty="0"/>
        </a:p>
      </dgm:t>
    </dgm:pt>
    <dgm:pt modelId="{990414D2-01F8-6349-B42E-FD25D0544115}" type="parTrans" cxnId="{C2CAF01B-3A36-5049-A44A-906FECA78814}">
      <dgm:prSet/>
      <dgm:spPr/>
      <dgm:t>
        <a:bodyPr/>
        <a:lstStyle/>
        <a:p>
          <a:endParaRPr kumimoji="1" lang="ja-JP" altLang="en-US"/>
        </a:p>
      </dgm:t>
    </dgm:pt>
    <dgm:pt modelId="{98298F49-971D-DE43-85D7-FEA5F31B4DD9}" type="sibTrans" cxnId="{C2CAF01B-3A36-5049-A44A-906FECA78814}">
      <dgm:prSet/>
      <dgm:spPr/>
      <dgm:t>
        <a:bodyPr/>
        <a:lstStyle/>
        <a:p>
          <a:endParaRPr kumimoji="1" lang="ja-JP" altLang="en-US"/>
        </a:p>
      </dgm:t>
    </dgm:pt>
    <dgm:pt modelId="{87FDF51D-83D8-8945-8F90-6B1575733C7F}">
      <dgm:prSet phldrT="[Text]"/>
      <dgm:spPr/>
      <dgm:t>
        <a:bodyPr/>
        <a:lstStyle/>
        <a:p>
          <a:r>
            <a:rPr kumimoji="1" lang="en-US" altLang="ja-JP" dirty="0" smtClean="0"/>
            <a:t>VM Type 4</a:t>
          </a:r>
          <a:endParaRPr kumimoji="1" lang="ja-JP" altLang="en-US" dirty="0"/>
        </a:p>
      </dgm:t>
    </dgm:pt>
    <dgm:pt modelId="{2A261A3C-5277-AE48-9DB9-2C4A2DE1569F}" type="parTrans" cxnId="{369049F1-A597-C841-964D-186965677B87}">
      <dgm:prSet/>
      <dgm:spPr/>
      <dgm:t>
        <a:bodyPr/>
        <a:lstStyle/>
        <a:p>
          <a:endParaRPr kumimoji="1" lang="ja-JP" altLang="en-US"/>
        </a:p>
      </dgm:t>
    </dgm:pt>
    <dgm:pt modelId="{5FBF32D5-1CE3-2340-A26E-314B6505343B}" type="sibTrans" cxnId="{369049F1-A597-C841-964D-186965677B87}">
      <dgm:prSet/>
      <dgm:spPr/>
      <dgm:t>
        <a:bodyPr/>
        <a:lstStyle/>
        <a:p>
          <a:endParaRPr kumimoji="1" lang="ja-JP" altLang="en-US"/>
        </a:p>
      </dgm:t>
    </dgm:pt>
    <dgm:pt modelId="{ABC1C712-1A85-5F41-88C4-24EE6B254F5B}" type="pres">
      <dgm:prSet presAssocID="{9CB7B2CC-83AD-634B-AD30-D0D229F873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F6F02777-60C3-1C4C-90F9-62F99C0DE9A1}" type="pres">
      <dgm:prSet presAssocID="{231ABD7C-FD55-CF46-A0ED-9C0B9673FF89}" presName="hierRoot1" presStyleCnt="0"/>
      <dgm:spPr/>
    </dgm:pt>
    <dgm:pt modelId="{37EFA301-9020-644C-8840-1636553CAB7F}" type="pres">
      <dgm:prSet presAssocID="{231ABD7C-FD55-CF46-A0ED-9C0B9673FF89}" presName="composite" presStyleCnt="0"/>
      <dgm:spPr/>
    </dgm:pt>
    <dgm:pt modelId="{15F25991-0C4A-4749-A085-090C1B7597C3}" type="pres">
      <dgm:prSet presAssocID="{231ABD7C-FD55-CF46-A0ED-9C0B9673FF89}" presName="background" presStyleLbl="node0" presStyleIdx="0" presStyleCnt="1"/>
      <dgm:spPr/>
    </dgm:pt>
    <dgm:pt modelId="{DC3A97F9-2FAC-F142-B8BB-9E0AA680D074}" type="pres">
      <dgm:prSet presAssocID="{231ABD7C-FD55-CF46-A0ED-9C0B9673FF89}" presName="text" presStyleLbl="fgAcc0" presStyleIdx="0" presStyleCnt="1" custScaleX="1195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20A1ECC-CAB7-684C-BCCE-3FEEB453361E}" type="pres">
      <dgm:prSet presAssocID="{231ABD7C-FD55-CF46-A0ED-9C0B9673FF89}" presName="hierChild2" presStyleCnt="0"/>
      <dgm:spPr/>
    </dgm:pt>
    <dgm:pt modelId="{339DFD25-9C0D-C941-9055-7B662D195D29}" type="pres">
      <dgm:prSet presAssocID="{8C630EEF-7FE2-5E4C-BD39-C57E8B989314}" presName="Name10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DEF00788-98DD-DE45-8D01-1D1A32B7F928}" type="pres">
      <dgm:prSet presAssocID="{5ED4E001-8456-E84A-9F97-BEB227D730F3}" presName="hierRoot2" presStyleCnt="0"/>
      <dgm:spPr/>
    </dgm:pt>
    <dgm:pt modelId="{DCF69ECB-16A4-2C45-9E39-0C024E3B8A7A}" type="pres">
      <dgm:prSet presAssocID="{5ED4E001-8456-E84A-9F97-BEB227D730F3}" presName="composite2" presStyleCnt="0"/>
      <dgm:spPr/>
    </dgm:pt>
    <dgm:pt modelId="{C31BEC78-0B31-0F4E-BE00-286B269EEDE1}" type="pres">
      <dgm:prSet presAssocID="{5ED4E001-8456-E84A-9F97-BEB227D730F3}" presName="background2" presStyleLbl="node2" presStyleIdx="0" presStyleCnt="2"/>
      <dgm:spPr/>
    </dgm:pt>
    <dgm:pt modelId="{9687E456-0F19-0742-B0F4-744053181F79}" type="pres">
      <dgm:prSet presAssocID="{5ED4E001-8456-E84A-9F97-BEB227D730F3}" presName="text2" presStyleLbl="fgAcc2" presStyleIdx="0" presStyleCnt="2" custScaleX="11886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8B8FECC4-D6CD-FC43-8120-D11C818CD269}" type="pres">
      <dgm:prSet presAssocID="{5ED4E001-8456-E84A-9F97-BEB227D730F3}" presName="hierChild3" presStyleCnt="0"/>
      <dgm:spPr/>
    </dgm:pt>
    <dgm:pt modelId="{076F310C-C5E7-1B42-A944-29A0B7E58FBC}" type="pres">
      <dgm:prSet presAssocID="{62D03D4D-0B40-D847-AC95-2B378EC55CBC}" presName="Name10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9D2C495D-6B3B-E641-A909-20DD20F6B713}" type="pres">
      <dgm:prSet presAssocID="{90A6B18B-8EC5-B440-AF1B-BF735D421EBB}" presName="hierRoot2" presStyleCnt="0"/>
      <dgm:spPr/>
    </dgm:pt>
    <dgm:pt modelId="{78AAC5B9-9EC3-0040-9C22-2279E7775B42}" type="pres">
      <dgm:prSet presAssocID="{90A6B18B-8EC5-B440-AF1B-BF735D421EBB}" presName="composite2" presStyleCnt="0"/>
      <dgm:spPr/>
    </dgm:pt>
    <dgm:pt modelId="{2FA6ED01-4CDC-1C43-9B8E-C4D1F6F83986}" type="pres">
      <dgm:prSet presAssocID="{90A6B18B-8EC5-B440-AF1B-BF735D421EBB}" presName="background2" presStyleLbl="node2" presStyleIdx="1" presStyleCnt="2"/>
      <dgm:spPr/>
    </dgm:pt>
    <dgm:pt modelId="{E82A8840-547D-214A-A9A0-4056C8697512}" type="pres">
      <dgm:prSet presAssocID="{90A6B18B-8EC5-B440-AF1B-BF735D421EBB}" presName="text2" presStyleLbl="fgAcc2" presStyleIdx="1" presStyleCnt="2" custScaleX="11984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A7282B9-AD5C-C648-BF17-936CFFC21598}" type="pres">
      <dgm:prSet presAssocID="{90A6B18B-8EC5-B440-AF1B-BF735D421EBB}" presName="hierChild3" presStyleCnt="0"/>
      <dgm:spPr/>
    </dgm:pt>
    <dgm:pt modelId="{F784C11F-1B78-B442-AD97-B15A06243B7B}" type="pres">
      <dgm:prSet presAssocID="{990414D2-01F8-6349-B42E-FD25D0544115}" presName="Name17" presStyleLbl="parChTrans1D3" presStyleIdx="0" presStyleCnt="2"/>
      <dgm:spPr/>
      <dgm:t>
        <a:bodyPr/>
        <a:lstStyle/>
        <a:p>
          <a:endParaRPr kumimoji="1" lang="ja-JP" altLang="en-US"/>
        </a:p>
      </dgm:t>
    </dgm:pt>
    <dgm:pt modelId="{0F8852C0-2E55-3D44-990E-9E9B5D7429BD}" type="pres">
      <dgm:prSet presAssocID="{BBD7B414-8703-FE4D-837A-6621CC90B0DE}" presName="hierRoot3" presStyleCnt="0"/>
      <dgm:spPr/>
    </dgm:pt>
    <dgm:pt modelId="{0950D9C5-0A9C-A94E-A903-98398F3A8E03}" type="pres">
      <dgm:prSet presAssocID="{BBD7B414-8703-FE4D-837A-6621CC90B0DE}" presName="composite3" presStyleCnt="0"/>
      <dgm:spPr/>
    </dgm:pt>
    <dgm:pt modelId="{A59D983C-37FC-0D4F-B109-3F5A18EFA1B6}" type="pres">
      <dgm:prSet presAssocID="{BBD7B414-8703-FE4D-837A-6621CC90B0DE}" presName="background3" presStyleLbl="node3" presStyleIdx="0" presStyleCnt="2"/>
      <dgm:spPr/>
    </dgm:pt>
    <dgm:pt modelId="{43AEF1E8-AF87-4448-9370-A873D48DB684}" type="pres">
      <dgm:prSet presAssocID="{BBD7B414-8703-FE4D-837A-6621CC90B0DE}" presName="text3" presStyleLbl="fgAcc3" presStyleIdx="0" presStyleCnt="2" custScaleX="11786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F2852AC-3E7E-B444-B05A-1ADBA08B2CE0}" type="pres">
      <dgm:prSet presAssocID="{BBD7B414-8703-FE4D-837A-6621CC90B0DE}" presName="hierChild4" presStyleCnt="0"/>
      <dgm:spPr/>
    </dgm:pt>
    <dgm:pt modelId="{727CA918-6025-D54B-A0F4-D6C3AB749C9F}" type="pres">
      <dgm:prSet presAssocID="{2A261A3C-5277-AE48-9DB9-2C4A2DE1569F}" presName="Name17" presStyleLbl="parChTrans1D3" presStyleIdx="1" presStyleCnt="2"/>
      <dgm:spPr/>
      <dgm:t>
        <a:bodyPr/>
        <a:lstStyle/>
        <a:p>
          <a:endParaRPr kumimoji="1" lang="ja-JP" altLang="en-US"/>
        </a:p>
      </dgm:t>
    </dgm:pt>
    <dgm:pt modelId="{7433ADFC-3E02-2E45-81DE-CFAD84981463}" type="pres">
      <dgm:prSet presAssocID="{87FDF51D-83D8-8945-8F90-6B1575733C7F}" presName="hierRoot3" presStyleCnt="0"/>
      <dgm:spPr/>
    </dgm:pt>
    <dgm:pt modelId="{D141C8EC-BDD1-394C-8AA5-0E69EA0C4F8A}" type="pres">
      <dgm:prSet presAssocID="{87FDF51D-83D8-8945-8F90-6B1575733C7F}" presName="composite3" presStyleCnt="0"/>
      <dgm:spPr/>
    </dgm:pt>
    <dgm:pt modelId="{DC6F48DB-FC85-814A-866B-DDD972A961C4}" type="pres">
      <dgm:prSet presAssocID="{87FDF51D-83D8-8945-8F90-6B1575733C7F}" presName="background3" presStyleLbl="node3" presStyleIdx="1" presStyleCnt="2"/>
      <dgm:spPr/>
    </dgm:pt>
    <dgm:pt modelId="{CA7461D4-6520-6B4B-B812-3BAC7D4A636A}" type="pres">
      <dgm:prSet presAssocID="{87FDF51D-83D8-8945-8F90-6B1575733C7F}" presName="text3" presStyleLbl="fgAcc3" presStyleIdx="1" presStyleCnt="2" custScaleX="11950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4FB69BE-FDAE-A248-83E4-AE995BDE075B}" type="pres">
      <dgm:prSet presAssocID="{87FDF51D-83D8-8945-8F90-6B1575733C7F}" presName="hierChild4" presStyleCnt="0"/>
      <dgm:spPr/>
    </dgm:pt>
  </dgm:ptLst>
  <dgm:cxnLst>
    <dgm:cxn modelId="{43702817-FB58-5D45-AE27-79747E5C7A05}" type="presOf" srcId="{2A261A3C-5277-AE48-9DB9-2C4A2DE1569F}" destId="{727CA918-6025-D54B-A0F4-D6C3AB749C9F}" srcOrd="0" destOrd="0" presId="urn:microsoft.com/office/officeart/2005/8/layout/hierarchy1"/>
    <dgm:cxn modelId="{72E5E412-9CCB-6341-9EE2-A2DC4EE9E4A7}" srcId="{231ABD7C-FD55-CF46-A0ED-9C0B9673FF89}" destId="{90A6B18B-8EC5-B440-AF1B-BF735D421EBB}" srcOrd="1" destOrd="0" parTransId="{62D03D4D-0B40-D847-AC95-2B378EC55CBC}" sibTransId="{5A6386C5-BCF8-EA4C-9FC6-6D4D149908FA}"/>
    <dgm:cxn modelId="{DF283057-0FC6-A448-96B4-6E819030EF0B}" type="presOf" srcId="{62D03D4D-0B40-D847-AC95-2B378EC55CBC}" destId="{076F310C-C5E7-1B42-A944-29A0B7E58FBC}" srcOrd="0" destOrd="0" presId="urn:microsoft.com/office/officeart/2005/8/layout/hierarchy1"/>
    <dgm:cxn modelId="{E0196735-674E-C741-91AD-EADB48F90C57}" type="presOf" srcId="{8C630EEF-7FE2-5E4C-BD39-C57E8B989314}" destId="{339DFD25-9C0D-C941-9055-7B662D195D29}" srcOrd="0" destOrd="0" presId="urn:microsoft.com/office/officeart/2005/8/layout/hierarchy1"/>
    <dgm:cxn modelId="{165F70B0-955A-BA44-982C-CD09153B4064}" type="presOf" srcId="{BBD7B414-8703-FE4D-837A-6621CC90B0DE}" destId="{43AEF1E8-AF87-4448-9370-A873D48DB684}" srcOrd="0" destOrd="0" presId="urn:microsoft.com/office/officeart/2005/8/layout/hierarchy1"/>
    <dgm:cxn modelId="{AEA3515A-D490-6F45-AE58-6B3BBAC1B0BA}" type="presOf" srcId="{87FDF51D-83D8-8945-8F90-6B1575733C7F}" destId="{CA7461D4-6520-6B4B-B812-3BAC7D4A636A}" srcOrd="0" destOrd="0" presId="urn:microsoft.com/office/officeart/2005/8/layout/hierarchy1"/>
    <dgm:cxn modelId="{A7075A53-205A-7A4D-9ABC-869EBC3833C6}" type="presOf" srcId="{9CB7B2CC-83AD-634B-AD30-D0D229F8733F}" destId="{ABC1C712-1A85-5F41-88C4-24EE6B254F5B}" srcOrd="0" destOrd="0" presId="urn:microsoft.com/office/officeart/2005/8/layout/hierarchy1"/>
    <dgm:cxn modelId="{C2739BE8-85FD-614D-BBBF-3C9EC819D87D}" type="presOf" srcId="{990414D2-01F8-6349-B42E-FD25D0544115}" destId="{F784C11F-1B78-B442-AD97-B15A06243B7B}" srcOrd="0" destOrd="0" presId="urn:microsoft.com/office/officeart/2005/8/layout/hierarchy1"/>
    <dgm:cxn modelId="{BA45CC53-DCCE-2C40-8824-E45642C3EB31}" type="presOf" srcId="{90A6B18B-8EC5-B440-AF1B-BF735D421EBB}" destId="{E82A8840-547D-214A-A9A0-4056C8697512}" srcOrd="0" destOrd="0" presId="urn:microsoft.com/office/officeart/2005/8/layout/hierarchy1"/>
    <dgm:cxn modelId="{A3AD93DD-568B-9942-8E77-7183113657FC}" srcId="{9CB7B2CC-83AD-634B-AD30-D0D229F8733F}" destId="{231ABD7C-FD55-CF46-A0ED-9C0B9673FF89}" srcOrd="0" destOrd="0" parTransId="{04E7039B-4B26-7947-B5FD-648B479C7967}" sibTransId="{6ECE92A6-027E-844A-A448-44799ED14B2B}"/>
    <dgm:cxn modelId="{8CF71622-A3AF-2749-A581-E2AC56A3A61D}" type="presOf" srcId="{231ABD7C-FD55-CF46-A0ED-9C0B9673FF89}" destId="{DC3A97F9-2FAC-F142-B8BB-9E0AA680D074}" srcOrd="0" destOrd="0" presId="urn:microsoft.com/office/officeart/2005/8/layout/hierarchy1"/>
    <dgm:cxn modelId="{C2CAF01B-3A36-5049-A44A-906FECA78814}" srcId="{90A6B18B-8EC5-B440-AF1B-BF735D421EBB}" destId="{BBD7B414-8703-FE4D-837A-6621CC90B0DE}" srcOrd="0" destOrd="0" parTransId="{990414D2-01F8-6349-B42E-FD25D0544115}" sibTransId="{98298F49-971D-DE43-85D7-FEA5F31B4DD9}"/>
    <dgm:cxn modelId="{369049F1-A597-C841-964D-186965677B87}" srcId="{90A6B18B-8EC5-B440-AF1B-BF735D421EBB}" destId="{87FDF51D-83D8-8945-8F90-6B1575733C7F}" srcOrd="1" destOrd="0" parTransId="{2A261A3C-5277-AE48-9DB9-2C4A2DE1569F}" sibTransId="{5FBF32D5-1CE3-2340-A26E-314B6505343B}"/>
    <dgm:cxn modelId="{10CA6D54-8BF8-9C4E-9F31-C693F6D43645}" srcId="{231ABD7C-FD55-CF46-A0ED-9C0B9673FF89}" destId="{5ED4E001-8456-E84A-9F97-BEB227D730F3}" srcOrd="0" destOrd="0" parTransId="{8C630EEF-7FE2-5E4C-BD39-C57E8B989314}" sibTransId="{C80F3A4D-2937-7141-83C8-6D05509B228D}"/>
    <dgm:cxn modelId="{7346E484-E874-DC4B-90E7-7A7075952B6E}" type="presOf" srcId="{5ED4E001-8456-E84A-9F97-BEB227D730F3}" destId="{9687E456-0F19-0742-B0F4-744053181F79}" srcOrd="0" destOrd="0" presId="urn:microsoft.com/office/officeart/2005/8/layout/hierarchy1"/>
    <dgm:cxn modelId="{8E67F6AF-EDA7-024D-81D7-5661F79B6A42}" type="presParOf" srcId="{ABC1C712-1A85-5F41-88C4-24EE6B254F5B}" destId="{F6F02777-60C3-1C4C-90F9-62F99C0DE9A1}" srcOrd="0" destOrd="0" presId="urn:microsoft.com/office/officeart/2005/8/layout/hierarchy1"/>
    <dgm:cxn modelId="{177FA844-4711-F245-B589-2A4D920D1B73}" type="presParOf" srcId="{F6F02777-60C3-1C4C-90F9-62F99C0DE9A1}" destId="{37EFA301-9020-644C-8840-1636553CAB7F}" srcOrd="0" destOrd="0" presId="urn:microsoft.com/office/officeart/2005/8/layout/hierarchy1"/>
    <dgm:cxn modelId="{6113A938-DCB1-F94D-901B-A76297913A94}" type="presParOf" srcId="{37EFA301-9020-644C-8840-1636553CAB7F}" destId="{15F25991-0C4A-4749-A085-090C1B7597C3}" srcOrd="0" destOrd="0" presId="urn:microsoft.com/office/officeart/2005/8/layout/hierarchy1"/>
    <dgm:cxn modelId="{67680673-CD4F-7A43-9FF5-4C68A532BFAD}" type="presParOf" srcId="{37EFA301-9020-644C-8840-1636553CAB7F}" destId="{DC3A97F9-2FAC-F142-B8BB-9E0AA680D074}" srcOrd="1" destOrd="0" presId="urn:microsoft.com/office/officeart/2005/8/layout/hierarchy1"/>
    <dgm:cxn modelId="{D66425BA-315C-1744-B5F9-D7A16C0B220F}" type="presParOf" srcId="{F6F02777-60C3-1C4C-90F9-62F99C0DE9A1}" destId="{E20A1ECC-CAB7-684C-BCCE-3FEEB453361E}" srcOrd="1" destOrd="0" presId="urn:microsoft.com/office/officeart/2005/8/layout/hierarchy1"/>
    <dgm:cxn modelId="{EA24C36B-FB18-6047-8905-C4413DA03A50}" type="presParOf" srcId="{E20A1ECC-CAB7-684C-BCCE-3FEEB453361E}" destId="{339DFD25-9C0D-C941-9055-7B662D195D29}" srcOrd="0" destOrd="0" presId="urn:microsoft.com/office/officeart/2005/8/layout/hierarchy1"/>
    <dgm:cxn modelId="{8D9E4550-B9D5-B641-AA0A-24302104FCDC}" type="presParOf" srcId="{E20A1ECC-CAB7-684C-BCCE-3FEEB453361E}" destId="{DEF00788-98DD-DE45-8D01-1D1A32B7F928}" srcOrd="1" destOrd="0" presId="urn:microsoft.com/office/officeart/2005/8/layout/hierarchy1"/>
    <dgm:cxn modelId="{B33BB8F3-69BC-FF48-B5F2-5D9421D7DCE2}" type="presParOf" srcId="{DEF00788-98DD-DE45-8D01-1D1A32B7F928}" destId="{DCF69ECB-16A4-2C45-9E39-0C024E3B8A7A}" srcOrd="0" destOrd="0" presId="urn:microsoft.com/office/officeart/2005/8/layout/hierarchy1"/>
    <dgm:cxn modelId="{CC375390-AFCD-6546-BC85-1F8624F70470}" type="presParOf" srcId="{DCF69ECB-16A4-2C45-9E39-0C024E3B8A7A}" destId="{C31BEC78-0B31-0F4E-BE00-286B269EEDE1}" srcOrd="0" destOrd="0" presId="urn:microsoft.com/office/officeart/2005/8/layout/hierarchy1"/>
    <dgm:cxn modelId="{BD56962F-06A0-5D4B-BBA0-7EFCDCAC564D}" type="presParOf" srcId="{DCF69ECB-16A4-2C45-9E39-0C024E3B8A7A}" destId="{9687E456-0F19-0742-B0F4-744053181F79}" srcOrd="1" destOrd="0" presId="urn:microsoft.com/office/officeart/2005/8/layout/hierarchy1"/>
    <dgm:cxn modelId="{60656F82-9A7D-264F-AE49-BE9E22FABC89}" type="presParOf" srcId="{DEF00788-98DD-DE45-8D01-1D1A32B7F928}" destId="{8B8FECC4-D6CD-FC43-8120-D11C818CD269}" srcOrd="1" destOrd="0" presId="urn:microsoft.com/office/officeart/2005/8/layout/hierarchy1"/>
    <dgm:cxn modelId="{0032F4BF-2959-E045-8B45-8D10897822D8}" type="presParOf" srcId="{E20A1ECC-CAB7-684C-BCCE-3FEEB453361E}" destId="{076F310C-C5E7-1B42-A944-29A0B7E58FBC}" srcOrd="2" destOrd="0" presId="urn:microsoft.com/office/officeart/2005/8/layout/hierarchy1"/>
    <dgm:cxn modelId="{1DA8F8C4-FAAC-B440-BC6F-0F81E7123D7D}" type="presParOf" srcId="{E20A1ECC-CAB7-684C-BCCE-3FEEB453361E}" destId="{9D2C495D-6B3B-E641-A909-20DD20F6B713}" srcOrd="3" destOrd="0" presId="urn:microsoft.com/office/officeart/2005/8/layout/hierarchy1"/>
    <dgm:cxn modelId="{F92CC343-6F7E-7A43-BCBE-4C632BE037DD}" type="presParOf" srcId="{9D2C495D-6B3B-E641-A909-20DD20F6B713}" destId="{78AAC5B9-9EC3-0040-9C22-2279E7775B42}" srcOrd="0" destOrd="0" presId="urn:microsoft.com/office/officeart/2005/8/layout/hierarchy1"/>
    <dgm:cxn modelId="{D07AE7B7-8716-E247-AEC9-94135640592C}" type="presParOf" srcId="{78AAC5B9-9EC3-0040-9C22-2279E7775B42}" destId="{2FA6ED01-4CDC-1C43-9B8E-C4D1F6F83986}" srcOrd="0" destOrd="0" presId="urn:microsoft.com/office/officeart/2005/8/layout/hierarchy1"/>
    <dgm:cxn modelId="{DD6AF204-C01E-374E-BDEB-0B4AD7BE8164}" type="presParOf" srcId="{78AAC5B9-9EC3-0040-9C22-2279E7775B42}" destId="{E82A8840-547D-214A-A9A0-4056C8697512}" srcOrd="1" destOrd="0" presId="urn:microsoft.com/office/officeart/2005/8/layout/hierarchy1"/>
    <dgm:cxn modelId="{D93021FD-3F25-1A4B-8E73-91E68258B587}" type="presParOf" srcId="{9D2C495D-6B3B-E641-A909-20DD20F6B713}" destId="{FA7282B9-AD5C-C648-BF17-936CFFC21598}" srcOrd="1" destOrd="0" presId="urn:microsoft.com/office/officeart/2005/8/layout/hierarchy1"/>
    <dgm:cxn modelId="{146AD7D6-C7DF-8845-A868-6A6383E7DA1D}" type="presParOf" srcId="{FA7282B9-AD5C-C648-BF17-936CFFC21598}" destId="{F784C11F-1B78-B442-AD97-B15A06243B7B}" srcOrd="0" destOrd="0" presId="urn:microsoft.com/office/officeart/2005/8/layout/hierarchy1"/>
    <dgm:cxn modelId="{CDD9A1EE-0307-7641-87EE-B36181C6B249}" type="presParOf" srcId="{FA7282B9-AD5C-C648-BF17-936CFFC21598}" destId="{0F8852C0-2E55-3D44-990E-9E9B5D7429BD}" srcOrd="1" destOrd="0" presId="urn:microsoft.com/office/officeart/2005/8/layout/hierarchy1"/>
    <dgm:cxn modelId="{1B9489AE-C1C7-A44F-ADF5-696908D45B03}" type="presParOf" srcId="{0F8852C0-2E55-3D44-990E-9E9B5D7429BD}" destId="{0950D9C5-0A9C-A94E-A903-98398F3A8E03}" srcOrd="0" destOrd="0" presId="urn:microsoft.com/office/officeart/2005/8/layout/hierarchy1"/>
    <dgm:cxn modelId="{4F1BDA43-E8B1-204A-BC0D-9BB1A2AB431C}" type="presParOf" srcId="{0950D9C5-0A9C-A94E-A903-98398F3A8E03}" destId="{A59D983C-37FC-0D4F-B109-3F5A18EFA1B6}" srcOrd="0" destOrd="0" presId="urn:microsoft.com/office/officeart/2005/8/layout/hierarchy1"/>
    <dgm:cxn modelId="{6FAA4696-B398-2740-A5FC-7CE83AD36513}" type="presParOf" srcId="{0950D9C5-0A9C-A94E-A903-98398F3A8E03}" destId="{43AEF1E8-AF87-4448-9370-A873D48DB684}" srcOrd="1" destOrd="0" presId="urn:microsoft.com/office/officeart/2005/8/layout/hierarchy1"/>
    <dgm:cxn modelId="{5BC4782E-5136-914C-99B0-DAF5D4A7D618}" type="presParOf" srcId="{0F8852C0-2E55-3D44-990E-9E9B5D7429BD}" destId="{AF2852AC-3E7E-B444-B05A-1ADBA08B2CE0}" srcOrd="1" destOrd="0" presId="urn:microsoft.com/office/officeart/2005/8/layout/hierarchy1"/>
    <dgm:cxn modelId="{A4608C71-0627-4B4B-B238-D2E4D714C740}" type="presParOf" srcId="{FA7282B9-AD5C-C648-BF17-936CFFC21598}" destId="{727CA918-6025-D54B-A0F4-D6C3AB749C9F}" srcOrd="2" destOrd="0" presId="urn:microsoft.com/office/officeart/2005/8/layout/hierarchy1"/>
    <dgm:cxn modelId="{2F75ADB2-64FB-9441-A571-7586C92A1CEE}" type="presParOf" srcId="{FA7282B9-AD5C-C648-BF17-936CFFC21598}" destId="{7433ADFC-3E02-2E45-81DE-CFAD84981463}" srcOrd="3" destOrd="0" presId="urn:microsoft.com/office/officeart/2005/8/layout/hierarchy1"/>
    <dgm:cxn modelId="{B06BA175-FAEE-9C49-BA40-DB503B0028F5}" type="presParOf" srcId="{7433ADFC-3E02-2E45-81DE-CFAD84981463}" destId="{D141C8EC-BDD1-394C-8AA5-0E69EA0C4F8A}" srcOrd="0" destOrd="0" presId="urn:microsoft.com/office/officeart/2005/8/layout/hierarchy1"/>
    <dgm:cxn modelId="{49EC5114-C572-C345-8558-D8B2297CCFD4}" type="presParOf" srcId="{D141C8EC-BDD1-394C-8AA5-0E69EA0C4F8A}" destId="{DC6F48DB-FC85-814A-866B-DDD972A961C4}" srcOrd="0" destOrd="0" presId="urn:microsoft.com/office/officeart/2005/8/layout/hierarchy1"/>
    <dgm:cxn modelId="{A50848F9-B193-084D-B736-8F58C172D4BD}" type="presParOf" srcId="{D141C8EC-BDD1-394C-8AA5-0E69EA0C4F8A}" destId="{CA7461D4-6520-6B4B-B812-3BAC7D4A636A}" srcOrd="1" destOrd="0" presId="urn:microsoft.com/office/officeart/2005/8/layout/hierarchy1"/>
    <dgm:cxn modelId="{FE354FC5-3708-8441-9DAB-C27A2720EC07}" type="presParOf" srcId="{7433ADFC-3E02-2E45-81DE-CFAD84981463}" destId="{F4FB69BE-FDAE-A248-83E4-AE995BDE07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73E4A-6BB0-3949-8D8B-AC7F6EF72D71}">
      <dsp:nvSpPr>
        <dsp:cNvPr id="0" name=""/>
        <dsp:cNvSpPr/>
      </dsp:nvSpPr>
      <dsp:spPr>
        <a:xfrm>
          <a:off x="6186295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790930" y="256513"/>
              </a:lnTo>
              <a:lnTo>
                <a:pt x="79093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C43A-F7E4-854B-A206-16741677D725}">
      <dsp:nvSpPr>
        <dsp:cNvPr id="0" name=""/>
        <dsp:cNvSpPr/>
      </dsp:nvSpPr>
      <dsp:spPr>
        <a:xfrm>
          <a:off x="5395365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790930" y="0"/>
              </a:moveTo>
              <a:lnTo>
                <a:pt x="790930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92549-A06D-BA48-AB54-1E3B08A93623}">
      <dsp:nvSpPr>
        <dsp:cNvPr id="0" name=""/>
        <dsp:cNvSpPr/>
      </dsp:nvSpPr>
      <dsp:spPr>
        <a:xfrm>
          <a:off x="3418038" y="973156"/>
          <a:ext cx="2768257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2768257" y="256513"/>
              </a:lnTo>
              <a:lnTo>
                <a:pt x="2768257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41A77-DD07-B947-A6DF-A9907990CE6F}">
      <dsp:nvSpPr>
        <dsp:cNvPr id="0" name=""/>
        <dsp:cNvSpPr/>
      </dsp:nvSpPr>
      <dsp:spPr>
        <a:xfrm>
          <a:off x="3022573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790930" y="256513"/>
              </a:lnTo>
              <a:lnTo>
                <a:pt x="79093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806D0-75BF-FE40-A2B0-D67AB2B0EFFC}">
      <dsp:nvSpPr>
        <dsp:cNvPr id="0" name=""/>
        <dsp:cNvSpPr/>
      </dsp:nvSpPr>
      <dsp:spPr>
        <a:xfrm>
          <a:off x="2231642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790930" y="0"/>
              </a:moveTo>
              <a:lnTo>
                <a:pt x="790930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25BA0-6C3E-6D4E-8D17-1C03E461F8EC}">
      <dsp:nvSpPr>
        <dsp:cNvPr id="0" name=""/>
        <dsp:cNvSpPr/>
      </dsp:nvSpPr>
      <dsp:spPr>
        <a:xfrm>
          <a:off x="3022573" y="973156"/>
          <a:ext cx="395465" cy="376411"/>
        </a:xfrm>
        <a:custGeom>
          <a:avLst/>
          <a:gdLst/>
          <a:ahLst/>
          <a:cxnLst/>
          <a:rect l="0" t="0" r="0" b="0"/>
          <a:pathLst>
            <a:path>
              <a:moveTo>
                <a:pt x="395465" y="0"/>
              </a:moveTo>
              <a:lnTo>
                <a:pt x="395465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0A1D6C-EE0F-934E-8975-1B054548B53E}">
      <dsp:nvSpPr>
        <dsp:cNvPr id="0" name=""/>
        <dsp:cNvSpPr/>
      </dsp:nvSpPr>
      <dsp:spPr>
        <a:xfrm>
          <a:off x="604061" y="2171416"/>
          <a:ext cx="91440" cy="3764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12A5B-0995-9A4C-9E4A-D92C0F0A3E98}">
      <dsp:nvSpPr>
        <dsp:cNvPr id="0" name=""/>
        <dsp:cNvSpPr/>
      </dsp:nvSpPr>
      <dsp:spPr>
        <a:xfrm>
          <a:off x="649781" y="973156"/>
          <a:ext cx="2768257" cy="376411"/>
        </a:xfrm>
        <a:custGeom>
          <a:avLst/>
          <a:gdLst/>
          <a:ahLst/>
          <a:cxnLst/>
          <a:rect l="0" t="0" r="0" b="0"/>
          <a:pathLst>
            <a:path>
              <a:moveTo>
                <a:pt x="2768257" y="0"/>
              </a:moveTo>
              <a:lnTo>
                <a:pt x="2768257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B5ADE-F9AE-AA45-8EEC-FE14F0D42364}">
      <dsp:nvSpPr>
        <dsp:cNvPr id="0" name=""/>
        <dsp:cNvSpPr/>
      </dsp:nvSpPr>
      <dsp:spPr>
        <a:xfrm>
          <a:off x="2321523" y="151307"/>
          <a:ext cx="2193029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8BE43B-2561-F047-A407-0DF31C73C0F9}">
      <dsp:nvSpPr>
        <dsp:cNvPr id="0" name=""/>
        <dsp:cNvSpPr/>
      </dsp:nvSpPr>
      <dsp:spPr>
        <a:xfrm>
          <a:off x="2465329" y="287923"/>
          <a:ext cx="2193029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Cluster</a:t>
          </a:r>
          <a:endParaRPr kumimoji="1" lang="ja-JP" altLang="en-US" sz="2100" kern="1200" dirty="0"/>
        </a:p>
      </dsp:txBody>
      <dsp:txXfrm>
        <a:off x="2489400" y="311994"/>
        <a:ext cx="2144887" cy="773706"/>
      </dsp:txXfrm>
    </dsp:sp>
    <dsp:sp modelId="{9BE8A9C5-7189-1641-B589-3DFAE987D24D}">
      <dsp:nvSpPr>
        <dsp:cNvPr id="0" name=""/>
        <dsp:cNvSpPr/>
      </dsp:nvSpPr>
      <dsp:spPr>
        <a:xfrm>
          <a:off x="2656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B1CEA8-9DB9-664A-B6D6-8299A3D342A3}">
      <dsp:nvSpPr>
        <dsp:cNvPr id="0" name=""/>
        <dsp:cNvSpPr/>
      </dsp:nvSpPr>
      <dsp:spPr>
        <a:xfrm>
          <a:off x="146461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170532" y="1510254"/>
        <a:ext cx="1246108" cy="773706"/>
      </dsp:txXfrm>
    </dsp:sp>
    <dsp:sp modelId="{C8175C74-90C2-FB4E-8E57-E462388A62A7}">
      <dsp:nvSpPr>
        <dsp:cNvPr id="0" name=""/>
        <dsp:cNvSpPr/>
      </dsp:nvSpPr>
      <dsp:spPr>
        <a:xfrm>
          <a:off x="2656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0C737-CFC7-0449-BEB0-71E71A6506B8}">
      <dsp:nvSpPr>
        <dsp:cNvPr id="0" name=""/>
        <dsp:cNvSpPr/>
      </dsp:nvSpPr>
      <dsp:spPr>
        <a:xfrm>
          <a:off x="146461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170532" y="2708514"/>
        <a:ext cx="1246108" cy="773706"/>
      </dsp:txXfrm>
    </dsp:sp>
    <dsp:sp modelId="{4D36C843-2E11-F443-B9FC-E0895C8AE728}">
      <dsp:nvSpPr>
        <dsp:cNvPr id="0" name=""/>
        <dsp:cNvSpPr/>
      </dsp:nvSpPr>
      <dsp:spPr>
        <a:xfrm>
          <a:off x="2375447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FF2CF-CE2C-074C-8DB1-A9F08A6C5D58}">
      <dsp:nvSpPr>
        <dsp:cNvPr id="0" name=""/>
        <dsp:cNvSpPr/>
      </dsp:nvSpPr>
      <dsp:spPr>
        <a:xfrm>
          <a:off x="2519253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2543324" y="1510254"/>
        <a:ext cx="1246108" cy="773706"/>
      </dsp:txXfrm>
    </dsp:sp>
    <dsp:sp modelId="{33F83C25-FAF7-E843-A9B7-26CC647A4BAC}">
      <dsp:nvSpPr>
        <dsp:cNvPr id="0" name=""/>
        <dsp:cNvSpPr/>
      </dsp:nvSpPr>
      <dsp:spPr>
        <a:xfrm>
          <a:off x="1584517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AE013-3185-B040-A511-F2ED4C43550E}">
      <dsp:nvSpPr>
        <dsp:cNvPr id="0" name=""/>
        <dsp:cNvSpPr/>
      </dsp:nvSpPr>
      <dsp:spPr>
        <a:xfrm>
          <a:off x="1728322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1752393" y="2708514"/>
        <a:ext cx="1246108" cy="773706"/>
      </dsp:txXfrm>
    </dsp:sp>
    <dsp:sp modelId="{F08296F0-29D0-D943-9104-C45FC11D26D9}">
      <dsp:nvSpPr>
        <dsp:cNvPr id="0" name=""/>
        <dsp:cNvSpPr/>
      </dsp:nvSpPr>
      <dsp:spPr>
        <a:xfrm>
          <a:off x="3166378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1C0523-4002-2D41-B3BE-2B090D3F83AD}">
      <dsp:nvSpPr>
        <dsp:cNvPr id="0" name=""/>
        <dsp:cNvSpPr/>
      </dsp:nvSpPr>
      <dsp:spPr>
        <a:xfrm>
          <a:off x="3310184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3334255" y="2708514"/>
        <a:ext cx="1246108" cy="773706"/>
      </dsp:txXfrm>
    </dsp:sp>
    <dsp:sp modelId="{3CCA725F-F8F5-6941-B508-4A79C3A905B9}">
      <dsp:nvSpPr>
        <dsp:cNvPr id="0" name=""/>
        <dsp:cNvSpPr/>
      </dsp:nvSpPr>
      <dsp:spPr>
        <a:xfrm>
          <a:off x="5539170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69953E-4ADC-9A44-A30C-44AEE008DFBF}">
      <dsp:nvSpPr>
        <dsp:cNvPr id="0" name=""/>
        <dsp:cNvSpPr/>
      </dsp:nvSpPr>
      <dsp:spPr>
        <a:xfrm>
          <a:off x="5682976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5707047" y="1510254"/>
        <a:ext cx="1246108" cy="773706"/>
      </dsp:txXfrm>
    </dsp:sp>
    <dsp:sp modelId="{C0D34E5F-629D-4042-8AE2-1C3C80344DA4}">
      <dsp:nvSpPr>
        <dsp:cNvPr id="0" name=""/>
        <dsp:cNvSpPr/>
      </dsp:nvSpPr>
      <dsp:spPr>
        <a:xfrm>
          <a:off x="4748239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31B1B8-9C86-F247-AD8C-06E95685707A}">
      <dsp:nvSpPr>
        <dsp:cNvPr id="0" name=""/>
        <dsp:cNvSpPr/>
      </dsp:nvSpPr>
      <dsp:spPr>
        <a:xfrm>
          <a:off x="4892045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4916116" y="2708514"/>
        <a:ext cx="1246108" cy="773706"/>
      </dsp:txXfrm>
    </dsp:sp>
    <dsp:sp modelId="{10277529-6DF6-F942-9459-0B619473A9D1}">
      <dsp:nvSpPr>
        <dsp:cNvPr id="0" name=""/>
        <dsp:cNvSpPr/>
      </dsp:nvSpPr>
      <dsp:spPr>
        <a:xfrm>
          <a:off x="6330101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F62C6-5F77-6943-9E2F-2BB7A382C052}">
      <dsp:nvSpPr>
        <dsp:cNvPr id="0" name=""/>
        <dsp:cNvSpPr/>
      </dsp:nvSpPr>
      <dsp:spPr>
        <a:xfrm>
          <a:off x="6473906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6497977" y="2708514"/>
        <a:ext cx="1246108" cy="773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CA918-6025-D54B-A0F4-D6C3AB749C9F}">
      <dsp:nvSpPr>
        <dsp:cNvPr id="0" name=""/>
        <dsp:cNvSpPr/>
      </dsp:nvSpPr>
      <dsp:spPr>
        <a:xfrm>
          <a:off x="4309225" y="2202152"/>
          <a:ext cx="987836" cy="410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24"/>
              </a:lnTo>
              <a:lnTo>
                <a:pt x="987836" y="279524"/>
              </a:lnTo>
              <a:lnTo>
                <a:pt x="987836" y="41017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4C11F-1B78-B442-AD97-B15A06243B7B}">
      <dsp:nvSpPr>
        <dsp:cNvPr id="0" name=""/>
        <dsp:cNvSpPr/>
      </dsp:nvSpPr>
      <dsp:spPr>
        <a:xfrm>
          <a:off x="3309810" y="2202152"/>
          <a:ext cx="999415" cy="410178"/>
        </a:xfrm>
        <a:custGeom>
          <a:avLst/>
          <a:gdLst/>
          <a:ahLst/>
          <a:cxnLst/>
          <a:rect l="0" t="0" r="0" b="0"/>
          <a:pathLst>
            <a:path>
              <a:moveTo>
                <a:pt x="999415" y="0"/>
              </a:moveTo>
              <a:lnTo>
                <a:pt x="999415" y="279524"/>
              </a:lnTo>
              <a:lnTo>
                <a:pt x="0" y="279524"/>
              </a:lnTo>
              <a:lnTo>
                <a:pt x="0" y="41017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F310C-C5E7-1B42-A944-29A0B7E58FBC}">
      <dsp:nvSpPr>
        <dsp:cNvPr id="0" name=""/>
        <dsp:cNvSpPr/>
      </dsp:nvSpPr>
      <dsp:spPr>
        <a:xfrm>
          <a:off x="3314330" y="896397"/>
          <a:ext cx="994895" cy="410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24"/>
              </a:lnTo>
              <a:lnTo>
                <a:pt x="994895" y="279524"/>
              </a:lnTo>
              <a:lnTo>
                <a:pt x="994895" y="41017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DFD25-9C0D-C941-9055-7B662D195D29}">
      <dsp:nvSpPr>
        <dsp:cNvPr id="0" name=""/>
        <dsp:cNvSpPr/>
      </dsp:nvSpPr>
      <dsp:spPr>
        <a:xfrm>
          <a:off x="2312523" y="896397"/>
          <a:ext cx="1001806" cy="410178"/>
        </a:xfrm>
        <a:custGeom>
          <a:avLst/>
          <a:gdLst/>
          <a:ahLst/>
          <a:cxnLst/>
          <a:rect l="0" t="0" r="0" b="0"/>
          <a:pathLst>
            <a:path>
              <a:moveTo>
                <a:pt x="1001806" y="0"/>
              </a:moveTo>
              <a:lnTo>
                <a:pt x="1001806" y="279524"/>
              </a:lnTo>
              <a:lnTo>
                <a:pt x="0" y="279524"/>
              </a:lnTo>
              <a:lnTo>
                <a:pt x="0" y="41017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25991-0C4A-4749-A085-090C1B7597C3}">
      <dsp:nvSpPr>
        <dsp:cNvPr id="0" name=""/>
        <dsp:cNvSpPr/>
      </dsp:nvSpPr>
      <dsp:spPr>
        <a:xfrm>
          <a:off x="2470950" y="820"/>
          <a:ext cx="168675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shade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shade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A97F9-2FAC-F142-B8BB-9E0AA680D074}">
      <dsp:nvSpPr>
        <dsp:cNvPr id="0" name=""/>
        <dsp:cNvSpPr/>
      </dsp:nvSpPr>
      <dsp:spPr>
        <a:xfrm>
          <a:off x="2627657" y="149691"/>
          <a:ext cx="168675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0</a:t>
          </a:r>
          <a:endParaRPr kumimoji="1" lang="ja-JP" altLang="en-US" sz="2300" kern="1200" dirty="0"/>
        </a:p>
      </dsp:txBody>
      <dsp:txXfrm>
        <a:off x="2653888" y="175922"/>
        <a:ext cx="1634296" cy="843114"/>
      </dsp:txXfrm>
    </dsp:sp>
    <dsp:sp modelId="{C31BEC78-0B31-0F4E-BE00-286B269EEDE1}">
      <dsp:nvSpPr>
        <dsp:cNvPr id="0" name=""/>
        <dsp:cNvSpPr/>
      </dsp:nvSpPr>
      <dsp:spPr>
        <a:xfrm>
          <a:off x="1474334" y="1306576"/>
          <a:ext cx="167637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99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99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87E456-0F19-0742-B0F4-744053181F79}">
      <dsp:nvSpPr>
        <dsp:cNvPr id="0" name=""/>
        <dsp:cNvSpPr/>
      </dsp:nvSpPr>
      <dsp:spPr>
        <a:xfrm>
          <a:off x="1631040" y="1455447"/>
          <a:ext cx="167637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1</a:t>
          </a:r>
          <a:endParaRPr kumimoji="1" lang="ja-JP" altLang="en-US" sz="2300" kern="1200" dirty="0"/>
        </a:p>
      </dsp:txBody>
      <dsp:txXfrm>
        <a:off x="1657271" y="1481678"/>
        <a:ext cx="1623916" cy="843114"/>
      </dsp:txXfrm>
    </dsp:sp>
    <dsp:sp modelId="{2FA6ED01-4CDC-1C43-9B8E-C4D1F6F83986}">
      <dsp:nvSpPr>
        <dsp:cNvPr id="0" name=""/>
        <dsp:cNvSpPr/>
      </dsp:nvSpPr>
      <dsp:spPr>
        <a:xfrm>
          <a:off x="3464125" y="1306576"/>
          <a:ext cx="1690200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99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99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2A8840-547D-214A-A9A0-4056C8697512}">
      <dsp:nvSpPr>
        <dsp:cNvPr id="0" name=""/>
        <dsp:cNvSpPr/>
      </dsp:nvSpPr>
      <dsp:spPr>
        <a:xfrm>
          <a:off x="3620832" y="1455447"/>
          <a:ext cx="1690200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2</a:t>
          </a:r>
          <a:endParaRPr kumimoji="1" lang="ja-JP" altLang="en-US" sz="2300" kern="1200" dirty="0"/>
        </a:p>
      </dsp:txBody>
      <dsp:txXfrm>
        <a:off x="3647063" y="1481678"/>
        <a:ext cx="1637738" cy="843114"/>
      </dsp:txXfrm>
    </dsp:sp>
    <dsp:sp modelId="{A59D983C-37FC-0D4F-B109-3F5A18EFA1B6}">
      <dsp:nvSpPr>
        <dsp:cNvPr id="0" name=""/>
        <dsp:cNvSpPr/>
      </dsp:nvSpPr>
      <dsp:spPr>
        <a:xfrm>
          <a:off x="2478679" y="2612331"/>
          <a:ext cx="1662260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AEF1E8-AF87-4448-9370-A873D48DB684}">
      <dsp:nvSpPr>
        <dsp:cNvPr id="0" name=""/>
        <dsp:cNvSpPr/>
      </dsp:nvSpPr>
      <dsp:spPr>
        <a:xfrm>
          <a:off x="2635385" y="2761202"/>
          <a:ext cx="1662260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3</a:t>
          </a:r>
          <a:endParaRPr kumimoji="1" lang="ja-JP" altLang="en-US" sz="2300" kern="1200" dirty="0"/>
        </a:p>
      </dsp:txBody>
      <dsp:txXfrm>
        <a:off x="2661616" y="2787433"/>
        <a:ext cx="1609798" cy="843114"/>
      </dsp:txXfrm>
    </dsp:sp>
    <dsp:sp modelId="{DC6F48DB-FC85-814A-866B-DDD972A961C4}">
      <dsp:nvSpPr>
        <dsp:cNvPr id="0" name=""/>
        <dsp:cNvSpPr/>
      </dsp:nvSpPr>
      <dsp:spPr>
        <a:xfrm>
          <a:off x="4454353" y="2612331"/>
          <a:ext cx="168541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7461D4-6520-6B4B-B812-3BAC7D4A636A}">
      <dsp:nvSpPr>
        <dsp:cNvPr id="0" name=""/>
        <dsp:cNvSpPr/>
      </dsp:nvSpPr>
      <dsp:spPr>
        <a:xfrm>
          <a:off x="4611059" y="2761202"/>
          <a:ext cx="168541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4</a:t>
          </a:r>
          <a:endParaRPr kumimoji="1" lang="ja-JP" altLang="en-US" sz="2300" kern="1200" dirty="0"/>
        </a:p>
      </dsp:txBody>
      <dsp:txXfrm>
        <a:off x="4637290" y="2787433"/>
        <a:ext cx="1632956" cy="843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B9CE3-B53E-BD49-A468-E329D95549A9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34AF5-0CAE-2140-9A82-22E0ACAF9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0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Thank you, MC.</a:t>
            </a:r>
            <a:r>
              <a:rPr kumimoji="1" lang="en-US" altLang="ja-JP" baseline="0" dirty="0" smtClean="0"/>
              <a:t> My name is Pongsakorn U-chupala. From Kasetsart University, Thailand. I’d like to talk about our project, A Virtual Cluster Manager using Hierarchical Model for Cloud Infrastructure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756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 those technologies, It</a:t>
            </a:r>
            <a:r>
              <a:rPr kumimoji="1" lang="en-US" altLang="ja-JP" baseline="0" dirty="0" smtClean="0"/>
              <a:t> become easy to provide a single virtual machine to user. However, sometime, user need more than 1 VM.</a:t>
            </a:r>
          </a:p>
          <a:p>
            <a:r>
              <a:rPr kumimoji="1" lang="en-US" altLang="ja-JP" baseline="0" dirty="0" smtClean="0"/>
              <a:t>Let’s say we need to provide a number of VM. Each machine have some kind of relationship among one another. We call this set of VM, Virtual Cluster.</a:t>
            </a:r>
          </a:p>
          <a:p>
            <a:r>
              <a:rPr kumimoji="1" lang="en-US" altLang="ja-JP" baseline="0" dirty="0" smtClean="0"/>
              <a:t>It’s not a single VM anymore, It’s a cluster of VM.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dificulty setting this up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i.e. shared storage, 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slide more than i talk.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such work is require for each user, that why admin work is increasing even with VI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what is admin work?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8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Meeting Notes (1/20/12 16:54) -----</a:t>
            </a:r>
          </a:p>
          <a:p>
            <a:r>
              <a:rPr kumimoji="1" lang="ja-JP" altLang="en-US"/>
              <a:t>admin has a lot of difficulty in setting VC for *each* user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272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problem is…</a:t>
            </a:r>
          </a:p>
          <a:p>
            <a:r>
              <a:rPr kumimoji="1" lang="en-US" altLang="ja-JP" dirty="0" smtClean="0"/>
              <a:t>With VI technology, it’s allow .. as a single,</a:t>
            </a:r>
            <a:r>
              <a:rPr kumimoji="1" lang="en-US" altLang="ja-JP" baseline="0" dirty="0" smtClean="0"/>
              <a:t> individual unit.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69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propose</a:t>
            </a:r>
            <a:r>
              <a:rPr kumimoji="1" lang="en-US" altLang="ja-JP" baseline="0" dirty="0" smtClean="0"/>
              <a:t> solution to this problem is a Virtual Cluster Manager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Top down approach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6439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Meeting Notes (1/20/12 16:54) -----</a:t>
            </a:r>
          </a:p>
          <a:p>
            <a:r>
              <a:rPr kumimoji="1" lang="ja-JP" altLang="en-US"/>
              <a:t>extend vm template to vc</a:t>
            </a:r>
          </a:p>
          <a:p>
            <a:endParaRPr kumimoji="1" lang="ja-JP" altLang="en-US"/>
          </a:p>
          <a:p>
            <a:r>
              <a:rPr kumimoji="1" lang="ja-JP" altLang="en-US"/>
              <a:t>explain the effort</a:t>
            </a:r>
          </a:p>
          <a:p>
            <a:r>
              <a:rPr kumimoji="1" lang="ja-JP" altLang="en-US"/>
              <a:t>use top down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260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first</a:t>
            </a:r>
            <a:r>
              <a:rPr kumimoji="1" lang="en-US" altLang="ja-JP" baseline="0" dirty="0" smtClean="0"/>
              <a:t> 2 point is pretty straightforward. The hard part is to make a system that understand “Relationship” and “Dependencies” within a virtual cluster.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use general/high level information</a:t>
            </a:r>
          </a:p>
          <a:p>
            <a:r>
              <a:rPr kumimoji="1" lang="en-US" altLang="ja-JP" baseline="0" dirty="0" smtClean="0"/>
              <a:t>----- Meeting Notes (1/20/12 17:24) -----</a:t>
            </a:r>
          </a:p>
          <a:p>
            <a:r>
              <a:rPr kumimoji="1" lang="en-US" altLang="ja-JP" baseline="0" dirty="0" smtClean="0"/>
              <a:t>explain relationship and dependencies to show difficulty, skip the model explanation, how i solve it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4011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Group VM with similar characteristic/</a:t>
            </a:r>
            <a:r>
              <a:rPr kumimoji="1" lang="en-US" altLang="ja-JP" baseline="0" dirty="0" smtClean="0"/>
              <a:t>role together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because of time restriction, i'll explain 1 hierarchy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in order to make this point, i spent much effort on this model but because of time restriction is...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dependencies &lt;-&gt; relationship the different is not clear</a:t>
            </a:r>
          </a:p>
          <a:p>
            <a:r>
              <a:rPr kumimoji="1" lang="en-US" altLang="ja-JP" baseline="0" dirty="0" smtClean="0"/>
              <a:t>relationship is too general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485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Group VM with similar characteristic/</a:t>
            </a:r>
            <a:r>
              <a:rPr kumimoji="1" lang="en-US" altLang="ja-JP" baseline="0" dirty="0" smtClean="0"/>
              <a:t>role together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485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Just show and skip</a:t>
            </a:r>
          </a:p>
          <a:p>
            <a:r>
              <a:rPr kumimoji="1" lang="en-US" altLang="ja-JP" dirty="0" smtClean="0"/>
              <a:t>----- Meeting Notes (1/20/12 16:54) -----</a:t>
            </a:r>
          </a:p>
          <a:p>
            <a:r>
              <a:rPr kumimoji="1" lang="en-US" altLang="ja-JP" dirty="0" smtClean="0"/>
              <a:t>show simple slide that reflect relationship and dependencies instead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869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Just show and skip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56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talk is divided into</a:t>
            </a:r>
            <a:r>
              <a:rPr kumimoji="1" lang="en-US" altLang="ja-JP" baseline="0" dirty="0" smtClean="0"/>
              <a:t> 3 sections</a:t>
            </a:r>
          </a:p>
          <a:p>
            <a:r>
              <a:rPr kumimoji="1" lang="en-US" altLang="ja-JP" baseline="0" dirty="0" smtClean="0"/>
              <a:t>First, the introduction, I’ll explain some basic knowledge and the problem we’re trying to solve.</a:t>
            </a:r>
          </a:p>
          <a:p>
            <a:r>
              <a:rPr kumimoji="1" lang="en-US" altLang="ja-JP" baseline="0" dirty="0" smtClean="0"/>
              <a:t>Second, Virtual Cluster Manager, our proposed solution to the problem</a:t>
            </a:r>
          </a:p>
          <a:p>
            <a:r>
              <a:rPr kumimoji="1" lang="en-US" altLang="ja-JP" baseline="0" dirty="0" smtClean="0"/>
              <a:t>Lastly, Case Study on our proposed solution compare to existing method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019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Just show and skip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542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The lesser</a:t>
            </a:r>
            <a:r>
              <a:rPr kumimoji="1" lang="en-US" altLang="ja-JP" baseline="0" dirty="0" smtClean="0"/>
              <a:t> the size of input it is, the easier it become. Of course, result of the input must stay the same.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908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Meeting Notes (1/20/12 16:59) -----</a:t>
            </a:r>
          </a:p>
          <a:p>
            <a:r>
              <a:rPr kumimoji="1" lang="ja-JP" altLang="en-US"/>
              <a:t>draw a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77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Let’s start</a:t>
            </a:r>
            <a:r>
              <a:rPr kumimoji="1" lang="en-US" altLang="ja-JP" baseline="0" dirty="0" smtClean="0"/>
              <a:t> from the introduction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7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But we only have</a:t>
            </a:r>
            <a:r>
              <a:rPr kumimoji="1" lang="en-US" altLang="ja-JP" baseline="0" dirty="0" smtClean="0"/>
              <a:t> one machine? What should we do?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Reduce it here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853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Well,</a:t>
            </a:r>
            <a:r>
              <a:rPr kumimoji="1" lang="en-US" altLang="ja-JP" baseline="0" dirty="0" smtClean="0"/>
              <a:t> with the technology called “Virtual Machine”</a:t>
            </a:r>
            <a:endParaRPr kumimoji="1" lang="en-US" altLang="ja-JP" dirty="0" smtClean="0"/>
          </a:p>
          <a:p>
            <a:r>
              <a:rPr kumimoji="1" lang="en-US" altLang="ja-JP" baseline="0" dirty="0" smtClean="0"/>
              <a:t>Virtual Machine is a technology to create a virtual computer inside a physical, real computer.</a:t>
            </a:r>
          </a:p>
          <a:p>
            <a:r>
              <a:rPr kumimoji="1" lang="en-US" altLang="ja-JP" baseline="0" dirty="0" smtClean="0"/>
              <a:t>We could also create multiple virtual machine inside single physical machine. Each virtual machine could have separated environment for each user.</a:t>
            </a:r>
          </a:p>
          <a:p>
            <a:r>
              <a:rPr kumimoji="1" lang="en-US" altLang="ja-JP" baseline="0" dirty="0" smtClean="0"/>
              <a:t>Regular user will find no different between real machine and virtual machine.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Now VM technology such as … allow ppl to use different os on top of single machine like this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vm tech such as ...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assume we have 1 win, thanks to VM, we can use Linux, Mac on top…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*MODIFY THIS FIGURE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3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160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</a:t>
            </a:r>
            <a:r>
              <a:rPr kumimoji="1" lang="en-US" altLang="ja-JP" baseline="0" dirty="0" smtClean="0"/>
              <a:t> VM technology, Let’s say this time, we have a lot of physical machine, each machine also contain a lot of virtual machine. For administrator to manage all of this manually is a very tedious task.</a:t>
            </a:r>
          </a:p>
          <a:p>
            <a:r>
              <a:rPr kumimoji="1" lang="en-US" altLang="ja-JP" baseline="0" dirty="0" smtClean="0"/>
              <a:t>Luckily, we have a technology call Virtual Infrastructure which generalize virtual machine management on a set of physical machine. From administrator perspective, he’ll only need to manage a single large infrastructure instead of separated physical machine.</a:t>
            </a:r>
          </a:p>
          <a:p>
            <a:r>
              <a:rPr kumimoji="1" lang="en-US" altLang="ja-JP" baseline="0" dirty="0" smtClean="0"/>
              <a:t>----- Meeting Notes (1/20/12 16:54) -----</a:t>
            </a:r>
          </a:p>
          <a:p>
            <a:r>
              <a:rPr kumimoji="1" lang="en-US" altLang="ja-JP" baseline="0" dirty="0" smtClean="0"/>
              <a:t>*title background of VI</a:t>
            </a:r>
          </a:p>
          <a:p>
            <a:r>
              <a:rPr kumimoji="1" lang="en-US" altLang="ja-JP" baseline="0" dirty="0" smtClean="0"/>
              <a:t>explain social reason, social background. who is admin?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right now, admin has much diffuculty on management...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add user in the figure</a:t>
            </a:r>
          </a:p>
          <a:p>
            <a:endParaRPr kumimoji="1" lang="en-US" altLang="ja-JP" baseline="0" dirty="0" smtClean="0"/>
          </a:p>
          <a:p>
            <a:r>
              <a:rPr kumimoji="1" lang="en-US" altLang="ja-JP" baseline="0" dirty="0" smtClean="0"/>
              <a:t>change color and some explanation text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47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  <a:p>
            <a:r>
              <a:rPr kumimoji="1" lang="ja-JP" altLang="en-US"/>
              <a:t>----- Meeting Notes (1/20/12 16:54) -----</a:t>
            </a:r>
          </a:p>
          <a:p>
            <a:r>
              <a:rPr kumimoji="1" lang="ja-JP" altLang="en-US"/>
              <a:t>combine back...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1690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Having</a:t>
            </a:r>
            <a:r>
              <a:rPr kumimoji="1" lang="en-US" altLang="ja-JP" baseline="0" dirty="0" smtClean="0"/>
              <a:t> more computers doesn’t make you more productive unless they are properly configured to </a:t>
            </a:r>
            <a:r>
              <a:rPr kumimoji="1" lang="en-US" altLang="ja-JP" baseline="0" smtClean="0"/>
              <a:t>work together.</a:t>
            </a:r>
          </a:p>
          <a:p>
            <a:r>
              <a:rPr kumimoji="1" lang="en-US" altLang="ja-JP" baseline="0" smtClean="0"/>
              <a:t>----- Meeting Notes (1/20/12 16:54) -----</a:t>
            </a:r>
          </a:p>
          <a:p>
            <a:r>
              <a:rPr kumimoji="1" lang="en-US" altLang="ja-JP" baseline="0" smtClean="0"/>
              <a:t>so far ppl just want to use single machine but right now, according to the computational demand, ppl want to use multiple vm as vc</a:t>
            </a:r>
          </a:p>
          <a:p>
            <a:endParaRPr kumimoji="1" lang="en-US" altLang="ja-JP" baseline="0" smtClean="0"/>
          </a:p>
          <a:p>
            <a:r>
              <a:rPr kumimoji="1" lang="en-US" altLang="ja-JP" baseline="0" smtClean="0"/>
              <a:t>ppl want to use multiple vm as a single system, VI can't satisfy this reqs</a:t>
            </a:r>
          </a:p>
          <a:p>
            <a:endParaRPr kumimoji="1" lang="en-US" altLang="ja-JP" baseline="0" smtClean="0"/>
          </a:p>
          <a:p>
            <a:r>
              <a:rPr kumimoji="1" lang="en-US" altLang="ja-JP" baseline="0" smtClean="0"/>
              <a:t>use social background</a:t>
            </a:r>
          </a:p>
          <a:p>
            <a:endParaRPr kumimoji="1" lang="en-US" altLang="ja-JP" baseline="0" smtClean="0"/>
          </a:p>
          <a:p>
            <a:r>
              <a:rPr kumimoji="1" lang="en-US" altLang="ja-JP" baseline="0" smtClean="0"/>
              <a:t>title: demand for VC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6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22-A8C2-8B4A-B7D8-6B374B3441D7}" type="datetimeFigureOut">
              <a:rPr kumimoji="1" lang="ja-JP" altLang="en-US" smtClean="0"/>
              <a:t>1/20/12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gif"/><Relationship Id="rId5" Type="http://schemas.openxmlformats.org/officeDocument/2006/relationships/image" Target="../media/image18.pn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 Virtual Cluster Manager using a Hierarchical Model for Cloud Infrastructure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Pongsakorn U-chupala</a:t>
            </a:r>
          </a:p>
          <a:p>
            <a:r>
              <a:rPr lang="en-US" altLang="ja-JP" sz="2800" dirty="0" smtClean="0"/>
              <a:t>Kasetsart University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71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Cluster (VC)</a:t>
            </a:r>
            <a:endParaRPr kumimoji="1" lang="ja-JP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2200" y="1304126"/>
            <a:ext cx="8320877" cy="45814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003630" y="1657823"/>
            <a:ext cx="1093794" cy="1774113"/>
            <a:chOff x="1003630" y="1657823"/>
            <a:chExt cx="1093794" cy="1774113"/>
          </a:xfrm>
        </p:grpSpPr>
        <p:pic>
          <p:nvPicPr>
            <p:cNvPr id="9" name="Picture 8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1762" y="2229856"/>
              <a:ext cx="766326" cy="1202080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8" name="TextBox 7"/>
            <p:cNvSpPr txBox="1"/>
            <p:nvPr/>
          </p:nvSpPr>
          <p:spPr>
            <a:xfrm>
              <a:off x="1003630" y="1657823"/>
              <a:ext cx="1093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Worker 0</a:t>
              </a:r>
              <a:endParaRPr kumimoji="1" lang="ja-JP" alt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537284" y="1657823"/>
            <a:ext cx="1093794" cy="1792024"/>
            <a:chOff x="2537284" y="1657823"/>
            <a:chExt cx="1093794" cy="1792024"/>
          </a:xfrm>
        </p:grpSpPr>
        <p:pic>
          <p:nvPicPr>
            <p:cNvPr id="11" name="Picture 10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352" y="2229856"/>
              <a:ext cx="777744" cy="1219991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2537284" y="1657823"/>
              <a:ext cx="1093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Worker 1</a:t>
              </a:r>
              <a:endParaRPr kumimoji="1" lang="ja-JP" altLang="en-US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017222" y="1659973"/>
            <a:ext cx="1093794" cy="1789874"/>
            <a:chOff x="4017222" y="1659973"/>
            <a:chExt cx="1093794" cy="1789874"/>
          </a:xfrm>
        </p:grpSpPr>
        <p:pic>
          <p:nvPicPr>
            <p:cNvPr id="10" name="Picture 9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181" y="2247767"/>
              <a:ext cx="766326" cy="1202080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16" name="TextBox 15"/>
            <p:cNvSpPr txBox="1"/>
            <p:nvPr/>
          </p:nvSpPr>
          <p:spPr>
            <a:xfrm>
              <a:off x="4017222" y="1659973"/>
              <a:ext cx="1093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Worker 2</a:t>
              </a:r>
              <a:endParaRPr kumimoji="1" lang="ja-JP" alt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98139" y="4025560"/>
            <a:ext cx="1885756" cy="1496920"/>
            <a:chOff x="4598139" y="4025560"/>
            <a:chExt cx="1885756" cy="1496920"/>
          </a:xfrm>
        </p:grpSpPr>
        <p:pic>
          <p:nvPicPr>
            <p:cNvPr id="14" name="Picture 13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139" y="4025560"/>
              <a:ext cx="766326" cy="1202080"/>
            </a:xfrm>
            <a:prstGeom prst="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  <p:sp>
          <p:nvSpPr>
            <p:cNvPr id="17" name="TextBox 16"/>
            <p:cNvSpPr txBox="1"/>
            <p:nvPr/>
          </p:nvSpPr>
          <p:spPr>
            <a:xfrm>
              <a:off x="5616425" y="5153148"/>
              <a:ext cx="867470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Master</a:t>
              </a:r>
              <a:endParaRPr kumimoji="1" lang="ja-JP" altLang="en-US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050160" y="1659973"/>
            <a:ext cx="1093794" cy="1789874"/>
            <a:chOff x="6050160" y="1659973"/>
            <a:chExt cx="1093794" cy="1789874"/>
          </a:xfrm>
        </p:grpSpPr>
        <p:pic>
          <p:nvPicPr>
            <p:cNvPr id="33" name="Picture 32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666" y="2247767"/>
              <a:ext cx="766326" cy="1202080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  <p:sp>
          <p:nvSpPr>
            <p:cNvPr id="18" name="TextBox 17"/>
            <p:cNvSpPr txBox="1"/>
            <p:nvPr/>
          </p:nvSpPr>
          <p:spPr>
            <a:xfrm>
              <a:off x="6050160" y="1659973"/>
              <a:ext cx="1093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Storage 0</a:t>
              </a:r>
              <a:endParaRPr kumimoji="1" lang="ja-JP" alt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62819" y="1659973"/>
            <a:ext cx="1093794" cy="1771963"/>
            <a:chOff x="7362819" y="1659973"/>
            <a:chExt cx="1093794" cy="1771963"/>
          </a:xfrm>
        </p:grpSpPr>
        <p:pic>
          <p:nvPicPr>
            <p:cNvPr id="13" name="Picture 12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663" y="2229856"/>
              <a:ext cx="766326" cy="1202080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38100" dist="25400" dir="5400000" algn="b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  <p:sp>
          <p:nvSpPr>
            <p:cNvPr id="19" name="TextBox 18"/>
            <p:cNvSpPr txBox="1"/>
            <p:nvPr/>
          </p:nvSpPr>
          <p:spPr>
            <a:xfrm>
              <a:off x="7362819" y="1659973"/>
              <a:ext cx="1093794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Storage 1</a:t>
              </a:r>
              <a:endParaRPr kumimoji="1" lang="ja-JP" alt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64465" y="3431935"/>
            <a:ext cx="3022624" cy="1245682"/>
            <a:chOff x="5364465" y="3431935"/>
            <a:chExt cx="3022624" cy="1245682"/>
          </a:xfrm>
        </p:grpSpPr>
        <p:sp>
          <p:nvSpPr>
            <p:cNvPr id="12" name="Oval 11"/>
            <p:cNvSpPr/>
            <p:nvPr/>
          </p:nvSpPr>
          <p:spPr>
            <a:xfrm>
              <a:off x="6483895" y="4008546"/>
              <a:ext cx="1903194" cy="669071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Storage Network</a:t>
              </a:r>
              <a:endParaRPr kumimoji="1" lang="ja-JP" altLang="en-US" dirty="0"/>
            </a:p>
          </p:txBody>
        </p:sp>
        <p:cxnSp>
          <p:nvCxnSpPr>
            <p:cNvPr id="27" name="Elbow Connector 26"/>
            <p:cNvCxnSpPr>
              <a:stCxn id="33" idx="2"/>
              <a:endCxn id="12" idx="0"/>
            </p:cNvCxnSpPr>
            <p:nvPr/>
          </p:nvCxnSpPr>
          <p:spPr>
            <a:xfrm rot="16200000" flipH="1">
              <a:off x="6749311" y="3322364"/>
              <a:ext cx="558699" cy="813663"/>
            </a:xfrm>
            <a:prstGeom prst="bentConnector3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3" idx="2"/>
            </p:cNvCxnSpPr>
            <p:nvPr/>
          </p:nvCxnSpPr>
          <p:spPr>
            <a:xfrm rot="5400000">
              <a:off x="7399355" y="3468073"/>
              <a:ext cx="576609" cy="504334"/>
            </a:xfrm>
            <a:prstGeom prst="bentConnector3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stCxn id="12" idx="2"/>
              <a:endCxn id="14" idx="3"/>
            </p:cNvCxnSpPr>
            <p:nvPr/>
          </p:nvCxnSpPr>
          <p:spPr>
            <a:xfrm rot="10800000" flipV="1">
              <a:off x="5364465" y="4343082"/>
              <a:ext cx="1119430" cy="283518"/>
            </a:xfrm>
            <a:prstGeom prst="bentConnector3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1624925" y="3431936"/>
            <a:ext cx="2982420" cy="1245681"/>
            <a:chOff x="1624925" y="3431936"/>
            <a:chExt cx="2982420" cy="1245681"/>
          </a:xfrm>
        </p:grpSpPr>
        <p:sp>
          <p:nvSpPr>
            <p:cNvPr id="24" name="Oval 23"/>
            <p:cNvSpPr/>
            <p:nvPr/>
          </p:nvSpPr>
          <p:spPr>
            <a:xfrm>
              <a:off x="1727884" y="4008546"/>
              <a:ext cx="1903194" cy="66907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Worker Network</a:t>
              </a:r>
              <a:endParaRPr kumimoji="1" lang="ja-JP" altLang="en-US" dirty="0"/>
            </a:p>
          </p:txBody>
        </p:sp>
        <p:cxnSp>
          <p:nvCxnSpPr>
            <p:cNvPr id="34" name="Elbow Connector 33"/>
            <p:cNvCxnSpPr>
              <a:stCxn id="24" idx="6"/>
              <a:endCxn id="14" idx="1"/>
            </p:cNvCxnSpPr>
            <p:nvPr/>
          </p:nvCxnSpPr>
          <p:spPr>
            <a:xfrm>
              <a:off x="3631078" y="4343082"/>
              <a:ext cx="967061" cy="283518"/>
            </a:xfrm>
            <a:prstGeom prst="bent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0" idx="2"/>
              <a:endCxn id="24" idx="0"/>
            </p:cNvCxnSpPr>
            <p:nvPr/>
          </p:nvCxnSpPr>
          <p:spPr>
            <a:xfrm rot="5400000">
              <a:off x="3364064" y="2765265"/>
              <a:ext cx="558699" cy="1927863"/>
            </a:xfrm>
            <a:prstGeom prst="bent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11" idx="2"/>
              <a:endCxn id="24" idx="0"/>
            </p:cNvCxnSpPr>
            <p:nvPr/>
          </p:nvCxnSpPr>
          <p:spPr>
            <a:xfrm rot="5400000">
              <a:off x="2606004" y="3523325"/>
              <a:ext cx="558699" cy="411743"/>
            </a:xfrm>
            <a:prstGeom prst="bent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9" idx="2"/>
              <a:endCxn id="24" idx="0"/>
            </p:cNvCxnSpPr>
            <p:nvPr/>
          </p:nvCxnSpPr>
          <p:spPr>
            <a:xfrm rot="16200000" flipH="1">
              <a:off x="1863898" y="3192963"/>
              <a:ext cx="576610" cy="1054556"/>
            </a:xfrm>
            <a:prstGeom prst="bentConnector3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3855956" y="5227641"/>
            <a:ext cx="2246421" cy="1548141"/>
            <a:chOff x="3855956" y="5227641"/>
            <a:chExt cx="2246421" cy="1548141"/>
          </a:xfrm>
        </p:grpSpPr>
        <p:sp>
          <p:nvSpPr>
            <p:cNvPr id="3" name="Cloud 2"/>
            <p:cNvSpPr/>
            <p:nvPr/>
          </p:nvSpPr>
          <p:spPr>
            <a:xfrm>
              <a:off x="3855956" y="6146401"/>
              <a:ext cx="2246421" cy="629381"/>
            </a:xfrm>
            <a:prstGeom prst="cloud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Internet</a:t>
              </a:r>
              <a:endParaRPr kumimoji="1" lang="ja-JP" altLang="en-US" dirty="0"/>
            </a:p>
          </p:txBody>
        </p:sp>
        <p:cxnSp>
          <p:nvCxnSpPr>
            <p:cNvPr id="42" name="Elbow Connector 41"/>
            <p:cNvCxnSpPr>
              <a:stCxn id="14" idx="2"/>
              <a:endCxn id="3" idx="3"/>
            </p:cNvCxnSpPr>
            <p:nvPr/>
          </p:nvCxnSpPr>
          <p:spPr>
            <a:xfrm rot="5400000">
              <a:off x="4502862" y="5703946"/>
              <a:ext cx="954746" cy="2135"/>
            </a:xfrm>
            <a:prstGeom prst="bent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040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Virtual Infrastructure allows </a:t>
            </a:r>
            <a:r>
              <a:rPr lang="en-US" altLang="ja-JP" dirty="0" smtClean="0"/>
              <a:t>management </a:t>
            </a:r>
            <a:r>
              <a:rPr lang="en-US" altLang="ja-JP" dirty="0"/>
              <a:t>of each </a:t>
            </a:r>
            <a:r>
              <a:rPr lang="en-US" altLang="ja-JP" dirty="0" smtClean="0"/>
              <a:t>VM </a:t>
            </a:r>
            <a:r>
              <a:rPr lang="en-US" altLang="ja-JP" b="1" dirty="0" smtClean="0"/>
              <a:t>as an individual unit</a:t>
            </a:r>
            <a:endParaRPr lang="en-US" altLang="ja-JP" b="1" dirty="0"/>
          </a:p>
          <a:p>
            <a:pPr lvl="1"/>
            <a:r>
              <a:rPr lang="en-US" altLang="ja-JP" dirty="0"/>
              <a:t>Deploying a set of </a:t>
            </a:r>
            <a:r>
              <a:rPr lang="en-US" altLang="ja-JP" dirty="0" smtClean="0"/>
              <a:t>VMs and </a:t>
            </a:r>
            <a:r>
              <a:rPr lang="en-US" altLang="ja-JP" dirty="0"/>
              <a:t>link them together to make a </a:t>
            </a:r>
            <a:r>
              <a:rPr lang="en-US" altLang="ja-JP" dirty="0" smtClean="0"/>
              <a:t>VC </a:t>
            </a:r>
            <a:r>
              <a:rPr lang="en-US" altLang="ja-JP" b="1" dirty="0" smtClean="0"/>
              <a:t>need </a:t>
            </a:r>
            <a:r>
              <a:rPr lang="en-US" altLang="ja-JP" b="1" dirty="0"/>
              <a:t>to be done manually</a:t>
            </a:r>
          </a:p>
          <a:p>
            <a:endParaRPr kumimoji="1" lang="ja-JP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3122" y="3277664"/>
            <a:ext cx="3826073" cy="280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823122" y="2306826"/>
            <a:ext cx="3826073" cy="80395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2400" dirty="0" smtClean="0"/>
              <a:t>Virtual Infrastructure</a:t>
            </a:r>
            <a:endParaRPr kumimoji="1" lang="ja-JP" altLang="en-US" sz="2400" dirty="0"/>
          </a:p>
        </p:txBody>
      </p:sp>
      <p:pic>
        <p:nvPicPr>
          <p:cNvPr id="16" name="Picture 15" descr="ge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74" y="2429161"/>
            <a:ext cx="636896" cy="569101"/>
          </a:xfrm>
          <a:prstGeom prst="rect">
            <a:avLst/>
          </a:prstGeom>
        </p:spPr>
      </p:pic>
      <p:pic>
        <p:nvPicPr>
          <p:cNvPr id="18" name="Picture 17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5" y="3501544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9" name="Picture 18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18" y="3501544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20" name="Picture 19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24" y="3501544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21" name="Picture 20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45" y="4756532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22" name="Picture 21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18" y="4764813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23" name="Picture 22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24" y="4764813"/>
            <a:ext cx="702900" cy="11025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35840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79619" y="1994838"/>
            <a:ext cx="86747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Master</a:t>
            </a:r>
            <a:endParaRPr kumimoji="1" lang="ja-JP" altLang="en-US" dirty="0"/>
          </a:p>
        </p:txBody>
      </p:sp>
      <p:sp>
        <p:nvSpPr>
          <p:cNvPr id="7" name="Oval 6"/>
          <p:cNvSpPr/>
          <p:nvPr/>
        </p:nvSpPr>
        <p:spPr>
          <a:xfrm>
            <a:off x="7005869" y="2480721"/>
            <a:ext cx="1903194" cy="66907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Storage Network</a:t>
            </a:r>
            <a:endParaRPr kumimoji="1" lang="ja-JP" altLang="en-US" dirty="0"/>
          </a:p>
        </p:txBody>
      </p:sp>
      <p:sp>
        <p:nvSpPr>
          <p:cNvPr id="12" name="Oval 11"/>
          <p:cNvSpPr/>
          <p:nvPr/>
        </p:nvSpPr>
        <p:spPr>
          <a:xfrm>
            <a:off x="248768" y="3027837"/>
            <a:ext cx="1903194" cy="66907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Worker Network</a:t>
            </a:r>
            <a:endParaRPr kumimoji="1" lang="ja-JP" altLang="en-US" dirty="0"/>
          </a:p>
        </p:txBody>
      </p:sp>
      <p:sp>
        <p:nvSpPr>
          <p:cNvPr id="18" name="Cloud 17"/>
          <p:cNvSpPr/>
          <p:nvPr/>
        </p:nvSpPr>
        <p:spPr>
          <a:xfrm>
            <a:off x="4499372" y="6001397"/>
            <a:ext cx="2246421" cy="629381"/>
          </a:xfrm>
          <a:prstGeom prst="cloud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Internet</a:t>
            </a:r>
            <a:endParaRPr kumimoji="1" lang="ja-JP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55193" y="4133814"/>
            <a:ext cx="10937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Worker 0</a:t>
            </a:r>
            <a:endParaRPr kumimoji="1" lang="ja-JP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5825" y="4882921"/>
            <a:ext cx="10937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Worker 1</a:t>
            </a:r>
            <a:endParaRPr kumimoji="1" lang="ja-JP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912075" y="1605613"/>
            <a:ext cx="10937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Worker 2</a:t>
            </a:r>
            <a:endParaRPr kumimoji="1" lang="ja-JP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362819" y="5255318"/>
            <a:ext cx="10937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Storage 0</a:t>
            </a:r>
            <a:endParaRPr kumimoji="1" lang="ja-JP" altLang="en-US" dirty="0"/>
          </a:p>
        </p:txBody>
      </p:sp>
      <p:pic>
        <p:nvPicPr>
          <p:cNvPr id="35" name="Picture 34" descr="Administr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4" y="2787357"/>
            <a:ext cx="1715789" cy="1715789"/>
          </a:xfrm>
          <a:prstGeom prst="rect">
            <a:avLst/>
          </a:prstGeom>
        </p:spPr>
      </p:pic>
      <p:pic>
        <p:nvPicPr>
          <p:cNvPr id="36" name="Picture 35" descr="angry-custom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9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07" y="2628292"/>
            <a:ext cx="3662604" cy="243929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51962" y="5717047"/>
            <a:ext cx="109379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ja-JP" dirty="0" smtClean="0"/>
              <a:t>Storage 1</a:t>
            </a:r>
            <a:endParaRPr kumimoji="1" lang="ja-JP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11133" y="4596230"/>
            <a:ext cx="15696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Administrator</a:t>
            </a:r>
            <a:endParaRPr kumimoji="1" lang="ja-JP" alt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015817" y="3332152"/>
            <a:ext cx="1573036" cy="163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563466" y="2364170"/>
            <a:ext cx="1153560" cy="513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5" idx="3"/>
          </p:cNvCxnSpPr>
          <p:nvPr/>
        </p:nvCxnSpPr>
        <p:spPr>
          <a:xfrm flipV="1">
            <a:off x="1779619" y="4528190"/>
            <a:ext cx="1809234" cy="539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245756" y="5067587"/>
            <a:ext cx="733417" cy="649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2"/>
          </p:cNvCxnSpPr>
          <p:nvPr/>
        </p:nvCxnSpPr>
        <p:spPr>
          <a:xfrm flipH="1">
            <a:off x="5313366" y="1974945"/>
            <a:ext cx="1145606" cy="812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7" idx="2"/>
          </p:cNvCxnSpPr>
          <p:nvPr/>
        </p:nvCxnSpPr>
        <p:spPr>
          <a:xfrm flipH="1">
            <a:off x="5826059" y="2815257"/>
            <a:ext cx="1179810" cy="5168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2" idx="1"/>
          </p:cNvCxnSpPr>
          <p:nvPr/>
        </p:nvCxnSpPr>
        <p:spPr>
          <a:xfrm flipH="1" flipV="1">
            <a:off x="5826059" y="4031205"/>
            <a:ext cx="1729134" cy="287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1" idx="1"/>
          </p:cNvCxnSpPr>
          <p:nvPr/>
        </p:nvCxnSpPr>
        <p:spPr>
          <a:xfrm flipH="1" flipV="1">
            <a:off x="5826059" y="4672003"/>
            <a:ext cx="1536760" cy="767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8" idx="3"/>
          </p:cNvCxnSpPr>
          <p:nvPr/>
        </p:nvCxnSpPr>
        <p:spPr>
          <a:xfrm flipH="1" flipV="1">
            <a:off x="5138584" y="5161340"/>
            <a:ext cx="483999" cy="876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39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Virtual Infrastructure allows creation/management of each virtual machine as a single unit</a:t>
            </a:r>
          </a:p>
          <a:p>
            <a:pPr lvl="1"/>
            <a:r>
              <a:rPr lang="en-US" altLang="ja-JP" dirty="0" smtClean="0"/>
              <a:t>Deploying a set of virtual machines and link them together to make a virtual cluster need to be done manually</a:t>
            </a:r>
          </a:p>
          <a:p>
            <a:r>
              <a:rPr lang="en-US" altLang="ja-JP" dirty="0" smtClean="0"/>
              <a:t>VM in a VC could span into thousands of machines</a:t>
            </a:r>
          </a:p>
          <a:p>
            <a:pPr lvl="1"/>
            <a:r>
              <a:rPr lang="en-US" altLang="ja-JP" dirty="0" smtClean="0"/>
              <a:t>Manually maintaining each VM manually is a tedious tasks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23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Goal</a:t>
            </a:r>
            <a:endParaRPr kumimoji="1" lang="ja-JP" alt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85800" y="2303828"/>
            <a:ext cx="7770813" cy="2679035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500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800" dirty="0" smtClean="0">
                <a:latin typeface="+mn-lt"/>
              </a:rPr>
              <a:t>Make VC management simpler, easier for administrator</a:t>
            </a:r>
            <a:endParaRPr lang="ja-JP" altLang="en-US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88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 Proposal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78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Current Solution</a:t>
            </a:r>
            <a:endParaRPr kumimoji="1" lang="ja-JP" altLang="en-US" dirty="0"/>
          </a:p>
        </p:txBody>
      </p:sp>
      <p:pic>
        <p:nvPicPr>
          <p:cNvPr id="4" name="Picture 3" descr="Administr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29" y="2057909"/>
            <a:ext cx="1802938" cy="180293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255942" y="2217890"/>
            <a:ext cx="2418603" cy="1876966"/>
            <a:chOff x="880685" y="2279385"/>
            <a:chExt cx="2418603" cy="1876966"/>
          </a:xfrm>
        </p:grpSpPr>
        <p:pic>
          <p:nvPicPr>
            <p:cNvPr id="6" name="Picture 5" descr="stk19948boj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85" y="2279385"/>
              <a:ext cx="2418603" cy="15054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224681" y="3787019"/>
              <a:ext cx="172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Documentation</a:t>
              </a:r>
              <a:endParaRPr kumimoji="1" lang="ja-JP" altLang="en-US" dirty="0"/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1089107" y="4356181"/>
            <a:ext cx="2585438" cy="836420"/>
          </a:xfrm>
          <a:prstGeom prst="wedgeRoundRectCallout">
            <a:avLst>
              <a:gd name="adj1" fmla="val -20833"/>
              <a:gd name="adj2" fmla="val -737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kumimoji="1" lang="en-US" altLang="ja-JP" dirty="0" smtClean="0"/>
              <a:t>VM Relationships</a:t>
            </a:r>
            <a:endParaRPr lang="en-US" altLang="ja-JP" dirty="0"/>
          </a:p>
          <a:p>
            <a:pPr marL="285750" indent="-285750" algn="ctr">
              <a:buFontTx/>
              <a:buChar char="-"/>
            </a:pPr>
            <a:r>
              <a:rPr kumimoji="1" lang="en-US" altLang="ja-JP" dirty="0" smtClean="0"/>
              <a:t>VM Dependencies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841380" y="5393370"/>
            <a:ext cx="4697367" cy="1256605"/>
            <a:chOff x="3841380" y="5393370"/>
            <a:chExt cx="4697367" cy="1256605"/>
          </a:xfrm>
        </p:grpSpPr>
        <p:sp>
          <p:nvSpPr>
            <p:cNvPr id="11" name="Rounded Rectangle 10"/>
            <p:cNvSpPr/>
            <p:nvPr/>
          </p:nvSpPr>
          <p:spPr>
            <a:xfrm>
              <a:off x="3841380" y="5393370"/>
              <a:ext cx="4697367" cy="1256605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/>
              <a:r>
                <a:rPr lang="en-US" altLang="ja-JP" dirty="0" smtClean="0"/>
                <a:t>Virtual Infrastructure</a:t>
              </a:r>
              <a:endParaRPr kumimoji="1" lang="en-US" altLang="ja-JP" dirty="0" smtClean="0"/>
            </a:p>
          </p:txBody>
        </p:sp>
        <p:pic>
          <p:nvPicPr>
            <p:cNvPr id="12" name="Picture 11" descr="BU005259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146" y="6135061"/>
              <a:ext cx="530595" cy="47411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620134" y="4240850"/>
            <a:ext cx="1994407" cy="787615"/>
            <a:chOff x="5216232" y="4790389"/>
            <a:chExt cx="1994407" cy="787615"/>
          </a:xfrm>
        </p:grpSpPr>
        <p:sp>
          <p:nvSpPr>
            <p:cNvPr id="7" name="Snip Single Corner Rectangle 6"/>
            <p:cNvSpPr/>
            <p:nvPr/>
          </p:nvSpPr>
          <p:spPr>
            <a:xfrm>
              <a:off x="5216232" y="47903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</a:t>
              </a:r>
              <a:endParaRPr kumimoji="1" lang="ja-JP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5368632" y="49427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</a:t>
              </a:r>
              <a:endParaRPr kumimoji="1" lang="ja-JP" altLang="en-US" dirty="0"/>
            </a:p>
          </p:txBody>
        </p:sp>
        <p:sp>
          <p:nvSpPr>
            <p:cNvPr id="14" name="Snip Single Corner Rectangle 13"/>
            <p:cNvSpPr/>
            <p:nvPr/>
          </p:nvSpPr>
          <p:spPr>
            <a:xfrm>
              <a:off x="5521032" y="50951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Templates</a:t>
              </a:r>
              <a:endParaRPr kumimoji="1" lang="ja-JP" altLang="en-US" dirty="0"/>
            </a:p>
          </p:txBody>
        </p:sp>
      </p:grpSp>
      <p:sp>
        <p:nvSpPr>
          <p:cNvPr id="16" name="Left-Right Arrow 15"/>
          <p:cNvSpPr/>
          <p:nvPr/>
        </p:nvSpPr>
        <p:spPr>
          <a:xfrm>
            <a:off x="4043200" y="2501805"/>
            <a:ext cx="1229730" cy="771136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Down Arrow 18"/>
          <p:cNvSpPr/>
          <p:nvPr/>
        </p:nvSpPr>
        <p:spPr>
          <a:xfrm>
            <a:off x="5743558" y="4315980"/>
            <a:ext cx="782435" cy="8766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1380" y="338087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Create/Consult</a:t>
            </a:r>
            <a:endParaRPr kumimoji="1" lang="ja-JP" alt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41883" y="5393370"/>
            <a:ext cx="4697367" cy="62618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Virtual Infrastructure Manager</a:t>
            </a:r>
            <a:endParaRPr kumimoji="1" lang="en-US" altLang="ja-JP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969291" y="5811895"/>
            <a:ext cx="223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Existing VI</a:t>
            </a:r>
          </a:p>
          <a:p>
            <a:r>
              <a:rPr kumimoji="1" lang="en-US" altLang="ja-JP" dirty="0" smtClean="0"/>
              <a:t>management scheme</a:t>
            </a:r>
            <a:endParaRPr kumimoji="1" lang="ja-JP" altLang="en-US" dirty="0"/>
          </a:p>
        </p:txBody>
      </p:sp>
      <p:cxnSp>
        <p:nvCxnSpPr>
          <p:cNvPr id="24" name="Straight Arrow Connector 23"/>
          <p:cNvCxnSpPr>
            <a:stCxn id="23" idx="3"/>
            <a:endCxn id="22" idx="1"/>
          </p:cNvCxnSpPr>
          <p:nvPr/>
        </p:nvCxnSpPr>
        <p:spPr>
          <a:xfrm flipV="1">
            <a:off x="3200566" y="5706463"/>
            <a:ext cx="641317" cy="428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76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Proposed Solution</a:t>
            </a:r>
            <a:endParaRPr kumimoji="1" lang="ja-JP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88306" y="2171012"/>
            <a:ext cx="2418603" cy="1876966"/>
            <a:chOff x="880685" y="2279385"/>
            <a:chExt cx="2418603" cy="1876966"/>
          </a:xfrm>
        </p:grpSpPr>
        <p:pic>
          <p:nvPicPr>
            <p:cNvPr id="5" name="Picture 4" descr="stk19948boj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85" y="2279385"/>
              <a:ext cx="2418603" cy="150541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24681" y="3787019"/>
              <a:ext cx="172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Documentation</a:t>
              </a:r>
              <a:endParaRPr kumimoji="1" lang="ja-JP" altLang="en-US" dirty="0"/>
            </a:p>
          </p:txBody>
        </p:sp>
      </p:grpSp>
      <p:sp>
        <p:nvSpPr>
          <p:cNvPr id="7" name="Rounded Rectangular Callout 6"/>
          <p:cNvSpPr/>
          <p:nvPr/>
        </p:nvSpPr>
        <p:spPr>
          <a:xfrm>
            <a:off x="321471" y="4326354"/>
            <a:ext cx="2585438" cy="836420"/>
          </a:xfrm>
          <a:prstGeom prst="wedgeRoundRectCallout">
            <a:avLst>
              <a:gd name="adj1" fmla="val -20833"/>
              <a:gd name="adj2" fmla="val -737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kumimoji="1" lang="en-US" altLang="ja-JP" dirty="0" smtClean="0"/>
              <a:t>VM Relationships</a:t>
            </a:r>
            <a:endParaRPr lang="en-US" altLang="ja-JP" dirty="0"/>
          </a:p>
          <a:p>
            <a:pPr marL="285750" indent="-285750" algn="ctr">
              <a:buFontTx/>
              <a:buChar char="-"/>
            </a:pPr>
            <a:r>
              <a:rPr kumimoji="1" lang="en-US" altLang="ja-JP" dirty="0" smtClean="0"/>
              <a:t>VM Dependencies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6032686" y="3634128"/>
            <a:ext cx="703059" cy="7362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21944" y="3003014"/>
            <a:ext cx="1994407" cy="787615"/>
            <a:chOff x="5216232" y="4790389"/>
            <a:chExt cx="1994407" cy="787615"/>
          </a:xfrm>
        </p:grpSpPr>
        <p:sp>
          <p:nvSpPr>
            <p:cNvPr id="11" name="Snip Single Corner Rectangle 10"/>
            <p:cNvSpPr/>
            <p:nvPr/>
          </p:nvSpPr>
          <p:spPr>
            <a:xfrm>
              <a:off x="5216232" y="47903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</a:t>
              </a:r>
              <a:endParaRPr kumimoji="1" lang="ja-JP" altLang="en-US" dirty="0"/>
            </a:p>
          </p:txBody>
        </p:sp>
        <p:sp>
          <p:nvSpPr>
            <p:cNvPr id="12" name="Snip Single Corner Rectangle 11"/>
            <p:cNvSpPr/>
            <p:nvPr/>
          </p:nvSpPr>
          <p:spPr>
            <a:xfrm>
              <a:off x="5368632" y="49427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</a:t>
              </a:r>
              <a:endParaRPr kumimoji="1" lang="ja-JP" altLang="en-US" dirty="0"/>
            </a:p>
          </p:txBody>
        </p:sp>
        <p:sp>
          <p:nvSpPr>
            <p:cNvPr id="13" name="Snip Single Corner Rectangle 12"/>
            <p:cNvSpPr/>
            <p:nvPr/>
          </p:nvSpPr>
          <p:spPr>
            <a:xfrm>
              <a:off x="5521032" y="5095189"/>
              <a:ext cx="1689607" cy="482815"/>
            </a:xfrm>
            <a:prstGeom prst="snip1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VM Templates</a:t>
              </a:r>
              <a:endParaRPr kumimoji="1" lang="ja-JP" altLang="en-US" dirty="0"/>
            </a:p>
          </p:txBody>
        </p:sp>
      </p:grpSp>
      <p:sp>
        <p:nvSpPr>
          <p:cNvPr id="14" name="Plus 13"/>
          <p:cNvSpPr/>
          <p:nvPr/>
        </p:nvSpPr>
        <p:spPr>
          <a:xfrm>
            <a:off x="3048792" y="3497273"/>
            <a:ext cx="873152" cy="873152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Snip Single Corner Rectangle 22"/>
          <p:cNvSpPr/>
          <p:nvPr/>
        </p:nvSpPr>
        <p:spPr>
          <a:xfrm>
            <a:off x="7131265" y="3173822"/>
            <a:ext cx="1739948" cy="95170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Virtual Cluster Template Set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18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Proposed Solution</a:t>
            </a:r>
            <a:endParaRPr kumimoji="1" lang="ja-JP" altLang="en-US" dirty="0"/>
          </a:p>
        </p:txBody>
      </p:sp>
      <p:pic>
        <p:nvPicPr>
          <p:cNvPr id="4" name="Picture 3" descr="Administra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80" y="2012549"/>
            <a:ext cx="1491580" cy="149158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4178688" y="3793893"/>
            <a:ext cx="782435" cy="10824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231152" y="5255170"/>
            <a:ext cx="4697367" cy="1256605"/>
            <a:chOff x="3841380" y="5393370"/>
            <a:chExt cx="4697367" cy="1256605"/>
          </a:xfrm>
        </p:grpSpPr>
        <p:grpSp>
          <p:nvGrpSpPr>
            <p:cNvPr id="15" name="Group 14"/>
            <p:cNvGrpSpPr/>
            <p:nvPr/>
          </p:nvGrpSpPr>
          <p:grpSpPr>
            <a:xfrm>
              <a:off x="3841380" y="5393370"/>
              <a:ext cx="4697367" cy="1256605"/>
              <a:chOff x="3841380" y="5393370"/>
              <a:chExt cx="4697367" cy="1256605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841380" y="5393370"/>
                <a:ext cx="4697367" cy="1256605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b" anchorCtr="0"/>
              <a:lstStyle/>
              <a:p>
                <a:pPr algn="ctr"/>
                <a:r>
                  <a:rPr lang="en-US" altLang="ja-JP" dirty="0" smtClean="0"/>
                  <a:t>Virtual Infrastructure</a:t>
                </a:r>
                <a:endParaRPr kumimoji="1" lang="en-US" altLang="ja-JP" dirty="0" smtClean="0"/>
              </a:p>
            </p:txBody>
          </p:sp>
          <p:pic>
            <p:nvPicPr>
              <p:cNvPr id="17" name="Picture 16" descr="BU005259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9146" y="6135061"/>
                <a:ext cx="530595" cy="474115"/>
              </a:xfrm>
              <a:prstGeom prst="rect">
                <a:avLst/>
              </a:prstGeom>
            </p:spPr>
          </p:pic>
        </p:grpSp>
        <p:sp>
          <p:nvSpPr>
            <p:cNvPr id="18" name="Rounded Rectangle 17"/>
            <p:cNvSpPr/>
            <p:nvPr/>
          </p:nvSpPr>
          <p:spPr>
            <a:xfrm>
              <a:off x="3841883" y="5393370"/>
              <a:ext cx="2349559" cy="62618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VI Manager</a:t>
              </a:r>
              <a:endParaRPr kumimoji="1" lang="en-US" altLang="ja-JP" dirty="0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191442" y="5393370"/>
              <a:ext cx="2347305" cy="6261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/>
                <a:t>VC Manager</a:t>
              </a:r>
              <a:endParaRPr kumimoji="1" lang="ja-JP" altLang="en-US" dirty="0"/>
            </a:p>
          </p:txBody>
        </p:sp>
      </p:grpSp>
      <p:sp>
        <p:nvSpPr>
          <p:cNvPr id="27" name="Snip Single Corner Rectangle 26"/>
          <p:cNvSpPr/>
          <p:nvPr/>
        </p:nvSpPr>
        <p:spPr>
          <a:xfrm>
            <a:off x="5577735" y="4053278"/>
            <a:ext cx="1739948" cy="951702"/>
          </a:xfrm>
          <a:prstGeom prst="snip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Virtual Cluster Template Set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188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Virtual Cluster Manager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161226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A utility for </a:t>
            </a:r>
            <a:r>
              <a:rPr lang="en-US" altLang="ja-JP" dirty="0" smtClean="0"/>
              <a:t>virtual cluster management</a:t>
            </a:r>
          </a:p>
          <a:p>
            <a:pPr lvl="1"/>
            <a:r>
              <a:rPr kumimoji="1" lang="en-US" altLang="ja-JP" dirty="0" smtClean="0"/>
              <a:t>Single point of operation for deployment, stop/suspension, deletion and monitoring VC</a:t>
            </a:r>
          </a:p>
          <a:p>
            <a:r>
              <a:rPr lang="en-US" altLang="ja-JP" dirty="0" smtClean="0"/>
              <a:t>Work in coordination with existing virtual infrastructure management scheme</a:t>
            </a:r>
          </a:p>
          <a:p>
            <a:r>
              <a:rPr lang="en-US" altLang="ja-JP" dirty="0" smtClean="0"/>
              <a:t>Understand complexion of virtual cluster</a:t>
            </a:r>
          </a:p>
          <a:p>
            <a:pPr lvl="1"/>
            <a:r>
              <a:rPr kumimoji="1" lang="en-US" altLang="ja-JP" dirty="0" smtClean="0"/>
              <a:t>Relationships between VM in a VC</a:t>
            </a:r>
          </a:p>
          <a:p>
            <a:pPr lvl="1"/>
            <a:r>
              <a:rPr lang="en-US" altLang="ja-JP" dirty="0" smtClean="0"/>
              <a:t>Dependencies between VM in a VC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61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en-US" altLang="ja-JP" dirty="0" smtClean="0"/>
              <a:t>Introduction</a:t>
            </a:r>
          </a:p>
          <a:p>
            <a:pPr lvl="1"/>
            <a:r>
              <a:rPr kumimoji="1" lang="en-US" altLang="ja-JP" dirty="0" smtClean="0"/>
              <a:t>Virtual Machine</a:t>
            </a:r>
          </a:p>
          <a:p>
            <a:pPr lvl="1"/>
            <a:r>
              <a:rPr lang="en-US" altLang="ja-JP" dirty="0" smtClean="0"/>
              <a:t>Virtual Infrastructure (Cloud Infrastructure)</a:t>
            </a:r>
          </a:p>
          <a:p>
            <a:pPr lvl="1"/>
            <a:r>
              <a:rPr kumimoji="1" lang="en-US" altLang="ja-JP" dirty="0" smtClean="0"/>
              <a:t>Virtual Cluster</a:t>
            </a:r>
          </a:p>
          <a:p>
            <a:pPr lvl="1"/>
            <a:r>
              <a:rPr lang="en-US" altLang="ja-JP" dirty="0" smtClean="0"/>
              <a:t>Problems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>
              <a:buFont typeface="+mj-lt"/>
              <a:buAutoNum type="arabicPeriod"/>
            </a:pPr>
            <a:r>
              <a:rPr lang="en-US" altLang="ja-JP" dirty="0" smtClean="0"/>
              <a:t>Proposal</a:t>
            </a:r>
          </a:p>
          <a:p>
            <a:pPr lvl="1"/>
            <a:r>
              <a:rPr lang="en-US" altLang="ja-JP" dirty="0" smtClean="0"/>
              <a:t>Virtual Cluster Manager</a:t>
            </a:r>
          </a:p>
          <a:p>
            <a:pPr>
              <a:buFont typeface="+mj-lt"/>
              <a:buAutoNum type="arabicPeriod"/>
            </a:pPr>
            <a:r>
              <a:rPr lang="en-US" altLang="ja-JP" dirty="0" smtClean="0"/>
              <a:t>Evaluation</a:t>
            </a:r>
          </a:p>
          <a:p>
            <a:pPr lvl="1"/>
            <a:r>
              <a:rPr lang="en-US" altLang="ja-JP" dirty="0" smtClean="0"/>
              <a:t>Case Study</a:t>
            </a:r>
          </a:p>
          <a:p>
            <a:pPr>
              <a:buFont typeface="+mj-lt"/>
              <a:buAutoNum type="arabicPeriod"/>
            </a:pPr>
            <a:r>
              <a:rPr kumimoji="1" lang="en-US" altLang="ja-JP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620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Virtual Cluster Manager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161226"/>
          </a:xfrm>
        </p:spPr>
        <p:txBody>
          <a:bodyPr>
            <a:normAutofit/>
          </a:bodyPr>
          <a:lstStyle/>
          <a:p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A utility for 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virtual cluster management</a:t>
            </a:r>
          </a:p>
          <a:p>
            <a:pPr lvl="1"/>
            <a:r>
              <a:rPr kumimoji="1" lang="en-US" altLang="ja-JP" dirty="0" smtClean="0">
                <a:solidFill>
                  <a:schemeClr val="bg1">
                    <a:lumMod val="65000"/>
                  </a:schemeClr>
                </a:solidFill>
              </a:rPr>
              <a:t>Single point of operation for deployment, stop/suspension, deletion and monitoring VC</a:t>
            </a:r>
          </a:p>
          <a:p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Work in coordination with existing virtual infrastructure management scheme</a:t>
            </a:r>
          </a:p>
          <a:p>
            <a:r>
              <a:rPr lang="en-US" altLang="ja-JP" dirty="0" smtClean="0"/>
              <a:t>Understand complexion of virtual cluster</a:t>
            </a:r>
          </a:p>
          <a:p>
            <a:pPr lvl="1"/>
            <a:r>
              <a:rPr kumimoji="1" lang="en-US" altLang="ja-JP" b="1" dirty="0" smtClean="0"/>
              <a:t>Relationships</a:t>
            </a:r>
            <a:r>
              <a:rPr kumimoji="1" lang="en-US" altLang="ja-JP" dirty="0" smtClean="0"/>
              <a:t> between VM in a VC</a:t>
            </a:r>
          </a:p>
          <a:p>
            <a:pPr lvl="1"/>
            <a:r>
              <a:rPr lang="en-US" altLang="ja-JP" b="1" dirty="0" smtClean="0"/>
              <a:t>Dependencies</a:t>
            </a:r>
            <a:r>
              <a:rPr lang="en-US" altLang="ja-JP" dirty="0" smtClean="0"/>
              <a:t> between VM in a VC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101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VC Hierarchical Model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A model to represent virtual cluster</a:t>
            </a:r>
          </a:p>
          <a:p>
            <a:r>
              <a:rPr lang="en-US" altLang="ja-JP" dirty="0" smtClean="0"/>
              <a:t>Divided into 2 hierarchies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Structural hierarchy </a:t>
            </a:r>
            <a:r>
              <a:rPr lang="en-US" altLang="ja-JP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altLang="ja-JP" dirty="0" smtClean="0"/>
              <a:t> </a:t>
            </a:r>
            <a:r>
              <a:rPr lang="en-US" altLang="ja-JP" b="1" dirty="0" smtClean="0"/>
              <a:t>Relationships</a:t>
            </a:r>
          </a:p>
          <a:p>
            <a:pPr lvl="2"/>
            <a:r>
              <a:rPr lang="en-US" altLang="ja-JP" dirty="0" smtClean="0"/>
              <a:t>Group similar VMs together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Dependency Hierarchy </a:t>
            </a:r>
            <a:r>
              <a:rPr lang="en-US" altLang="ja-JP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altLang="ja-JP" dirty="0" smtClean="0"/>
              <a:t> </a:t>
            </a:r>
            <a:r>
              <a:rPr lang="en-US" altLang="ja-JP" b="1" dirty="0" smtClean="0"/>
              <a:t>Dependencies</a:t>
            </a:r>
          </a:p>
          <a:p>
            <a:pPr lvl="2"/>
            <a:r>
              <a:rPr lang="en-US" altLang="ja-JP" dirty="0" smtClean="0"/>
              <a:t>Used to determine order of VM in which operation will be performed to</a:t>
            </a:r>
          </a:p>
        </p:txBody>
      </p:sp>
    </p:spTree>
    <p:extLst>
      <p:ext uri="{BB962C8B-B14F-4D97-AF65-F5344CB8AC3E}">
        <p14:creationId xmlns:p14="http://schemas.microsoft.com/office/powerpoint/2010/main" val="374325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VC Hierarchical Model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 model to represent virtual cluster</a:t>
            </a:r>
          </a:p>
          <a:p>
            <a:r>
              <a:rPr lang="en-US" altLang="ja-JP" dirty="0" smtClean="0"/>
              <a:t>Each VM in a cluster need to be grouped/ranked into a certain hierarchy</a:t>
            </a:r>
          </a:p>
          <a:p>
            <a:r>
              <a:rPr lang="en-US" altLang="ja-JP" dirty="0" smtClean="0"/>
              <a:t>Divided into 2 hierarchies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Structural hierarchy </a:t>
            </a:r>
            <a:r>
              <a:rPr lang="en-US" altLang="ja-JP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altLang="ja-JP" dirty="0" smtClean="0"/>
              <a:t> </a:t>
            </a:r>
            <a:r>
              <a:rPr lang="en-US" altLang="ja-JP" b="1" dirty="0" smtClean="0"/>
              <a:t>Relationships</a:t>
            </a:r>
          </a:p>
          <a:p>
            <a:pPr lvl="2"/>
            <a:r>
              <a:rPr lang="en-US" altLang="ja-JP" dirty="0" smtClean="0"/>
              <a:t>Group similar VMs together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Dependency Hierarchy </a:t>
            </a:r>
            <a:r>
              <a:rPr lang="en-US" altLang="ja-JP" dirty="0" smtClean="0">
                <a:latin typeface="Wingdings"/>
                <a:ea typeface="Wingdings"/>
                <a:cs typeface="Wingdings"/>
                <a:sym typeface="Wingdings"/>
              </a:rPr>
              <a:t></a:t>
            </a:r>
            <a:r>
              <a:rPr lang="en-US" altLang="ja-JP" dirty="0" smtClean="0"/>
              <a:t> </a:t>
            </a:r>
            <a:r>
              <a:rPr lang="en-US" altLang="ja-JP" b="1" dirty="0" smtClean="0"/>
              <a:t>Dependencies</a:t>
            </a:r>
          </a:p>
          <a:p>
            <a:pPr lvl="2"/>
            <a:r>
              <a:rPr lang="en-US" altLang="ja-JP" dirty="0" smtClean="0"/>
              <a:t>Used to determine order of VM in which operation will be performed to</a:t>
            </a:r>
          </a:p>
        </p:txBody>
      </p:sp>
    </p:spTree>
    <p:extLst>
      <p:ext uri="{BB962C8B-B14F-4D97-AF65-F5344CB8AC3E}">
        <p14:creationId xmlns:p14="http://schemas.microsoft.com/office/powerpoint/2010/main" val="99247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 Structural Hierarchy</a:t>
            </a:r>
            <a:endParaRPr kumimoji="1" lang="ja-JP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19603"/>
              </p:ext>
            </p:extLst>
          </p:nvPr>
        </p:nvGraphicFramePr>
        <p:xfrm>
          <a:off x="685800" y="2209800"/>
          <a:ext cx="777081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924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 Dependency Hierarchy</a:t>
            </a:r>
            <a:endParaRPr kumimoji="1" lang="ja-JP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0717"/>
              </p:ext>
            </p:extLst>
          </p:nvPr>
        </p:nvGraphicFramePr>
        <p:xfrm>
          <a:off x="685800" y="2209800"/>
          <a:ext cx="777081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06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3494" y="2221331"/>
            <a:ext cx="3810000" cy="1178559"/>
            <a:chOff x="2504774" y="3058161"/>
            <a:chExt cx="3810000" cy="1178559"/>
          </a:xfrm>
        </p:grpSpPr>
        <p:sp>
          <p:nvSpPr>
            <p:cNvPr id="5" name="Rounded Rectangle 4"/>
            <p:cNvSpPr/>
            <p:nvPr/>
          </p:nvSpPr>
          <p:spPr>
            <a:xfrm>
              <a:off x="2504774" y="3058161"/>
              <a:ext cx="3810000" cy="117855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Master 0</a:t>
              </a:r>
              <a:endParaRPr kumimoji="1" lang="ja-JP" altLang="en-US" sz="2800" dirty="0"/>
            </a:p>
          </p:txBody>
        </p:sp>
        <p:pic>
          <p:nvPicPr>
            <p:cNvPr id="4" name="Picture 3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774" y="3190241"/>
              <a:ext cx="587040" cy="920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grpSp>
        <p:nvGrpSpPr>
          <p:cNvPr id="22" name="Group 21"/>
          <p:cNvGrpSpPr/>
          <p:nvPr/>
        </p:nvGrpSpPr>
        <p:grpSpPr>
          <a:xfrm>
            <a:off x="241973" y="4306867"/>
            <a:ext cx="2668190" cy="1178559"/>
            <a:chOff x="1483399" y="5194498"/>
            <a:chExt cx="2668190" cy="1178559"/>
          </a:xfrm>
        </p:grpSpPr>
        <p:sp>
          <p:nvSpPr>
            <p:cNvPr id="11" name="Rounded Rectangle 10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</a:t>
              </a:r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pic>
          <p:nvPicPr>
            <p:cNvPr id="12" name="Picture 11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3218342" y="4306867"/>
            <a:ext cx="2668190" cy="1178559"/>
            <a:chOff x="1483399" y="5194498"/>
            <a:chExt cx="2668190" cy="1178559"/>
          </a:xfrm>
        </p:grpSpPr>
        <p:sp>
          <p:nvSpPr>
            <p:cNvPr id="24" name="Rounded Rectangle 23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1</a:t>
              </a:r>
              <a:endParaRPr kumimoji="1" lang="ja-JP" altLang="en-US" sz="2800" dirty="0"/>
            </a:p>
          </p:txBody>
        </p:sp>
        <p:pic>
          <p:nvPicPr>
            <p:cNvPr id="25" name="Picture 24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6" name="Group 25"/>
          <p:cNvGrpSpPr/>
          <p:nvPr/>
        </p:nvGrpSpPr>
        <p:grpSpPr>
          <a:xfrm>
            <a:off x="6260505" y="4306867"/>
            <a:ext cx="2668190" cy="1178559"/>
            <a:chOff x="1483399" y="5194498"/>
            <a:chExt cx="2668190" cy="1178559"/>
          </a:xfrm>
        </p:grpSpPr>
        <p:sp>
          <p:nvSpPr>
            <p:cNvPr id="27" name="Rounded Rectangle 26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</a:t>
              </a:r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32" name="Elbow Connector 31"/>
          <p:cNvCxnSpPr>
            <a:stCxn id="5" idx="2"/>
            <a:endCxn id="24" idx="0"/>
          </p:cNvCxnSpPr>
          <p:nvPr/>
        </p:nvCxnSpPr>
        <p:spPr>
          <a:xfrm rot="16200000" flipH="1">
            <a:off x="4056977" y="3811406"/>
            <a:ext cx="906977" cy="83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27" idx="0"/>
          </p:cNvCxnSpPr>
          <p:nvPr/>
        </p:nvCxnSpPr>
        <p:spPr>
          <a:xfrm rot="16200000" flipH="1">
            <a:off x="5578059" y="2290325"/>
            <a:ext cx="906977" cy="31261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2"/>
            <a:endCxn id="11" idx="0"/>
          </p:cNvCxnSpPr>
          <p:nvPr/>
        </p:nvCxnSpPr>
        <p:spPr>
          <a:xfrm rot="5400000">
            <a:off x="2568793" y="2407165"/>
            <a:ext cx="906977" cy="289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80080" y="2153920"/>
            <a:ext cx="2834640" cy="79248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My Virtual Cluster</a:t>
            </a:r>
            <a:endParaRPr kumimoji="1" lang="ja-JP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85240" y="3505200"/>
            <a:ext cx="2834640" cy="7721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VM Type: Master</a:t>
            </a:r>
            <a:endParaRPr kumimoji="1" lang="ja-JP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95253" y="3505200"/>
            <a:ext cx="2834640" cy="7721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VM Type: Worker</a:t>
            </a:r>
            <a:endParaRPr kumimoji="1" lang="ja-JP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5800" y="5090160"/>
            <a:ext cx="1691640" cy="78232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Master 0</a:t>
            </a:r>
            <a:endParaRPr kumimoji="1" lang="ja-JP" alt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2800" y="5080000"/>
            <a:ext cx="1691640" cy="782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Worker 0</a:t>
            </a:r>
            <a:endParaRPr kumimoji="1"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46053" y="5090160"/>
            <a:ext cx="1691640" cy="772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Worker 1</a:t>
            </a:r>
            <a:endParaRPr kumimoji="1" lang="ja-JP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184073" y="5090160"/>
            <a:ext cx="1691640" cy="772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Worker 2</a:t>
            </a:r>
            <a:endParaRPr kumimoji="1" lang="ja-JP" altLang="en-US" dirty="0"/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 flipH="1">
            <a:off x="2702560" y="2946400"/>
            <a:ext cx="189484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4597400" y="2946400"/>
            <a:ext cx="201517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8" idx="0"/>
          </p:cNvCxnSpPr>
          <p:nvPr/>
        </p:nvCxnSpPr>
        <p:spPr>
          <a:xfrm flipH="1">
            <a:off x="1531620" y="4277360"/>
            <a:ext cx="117094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10" idx="0"/>
          </p:cNvCxnSpPr>
          <p:nvPr/>
        </p:nvCxnSpPr>
        <p:spPr>
          <a:xfrm flipH="1">
            <a:off x="4198620" y="4277360"/>
            <a:ext cx="2413953" cy="802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11" idx="0"/>
          </p:cNvCxnSpPr>
          <p:nvPr/>
        </p:nvCxnSpPr>
        <p:spPr>
          <a:xfrm flipH="1">
            <a:off x="6091873" y="4277360"/>
            <a:ext cx="52070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2" idx="0"/>
          </p:cNvCxnSpPr>
          <p:nvPr/>
        </p:nvCxnSpPr>
        <p:spPr>
          <a:xfrm>
            <a:off x="6612573" y="4277360"/>
            <a:ext cx="141732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45332" y="3159760"/>
            <a:ext cx="0" cy="142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8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19791 -0.1615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807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-0.22951 0.155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 </a:t>
            </a:r>
            <a:r>
              <a:rPr lang="en-US" altLang="ja-JP" dirty="0" smtClean="0"/>
              <a:t>Evaluation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89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Case Study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 have implemented a VC manager with described design using </a:t>
            </a:r>
            <a:r>
              <a:rPr kumimoji="1" lang="en-US" altLang="ja-JP" dirty="0" err="1" smtClean="0"/>
              <a:t>OpenNebula</a:t>
            </a:r>
            <a:r>
              <a:rPr kumimoji="1" lang="en-US" altLang="ja-JP" dirty="0" smtClean="0"/>
              <a:t> (VI) as a building block</a:t>
            </a:r>
          </a:p>
          <a:p>
            <a:r>
              <a:rPr lang="en-US" altLang="ja-JP" dirty="0" smtClean="0"/>
              <a:t>Then did a case study with</a:t>
            </a:r>
          </a:p>
          <a:p>
            <a:pPr lvl="1"/>
            <a:r>
              <a:rPr lang="en-US" altLang="ja-JP" dirty="0" err="1" smtClean="0"/>
              <a:t>OpenNebula</a:t>
            </a:r>
            <a:r>
              <a:rPr lang="en-US" altLang="ja-JP" dirty="0" smtClean="0"/>
              <a:t>-provided utilities (default management scheme)</a:t>
            </a:r>
          </a:p>
          <a:p>
            <a:pPr lvl="1"/>
            <a:r>
              <a:rPr lang="en-US" altLang="ja-JP" dirty="0" smtClean="0"/>
              <a:t>Our implemented VC manager</a:t>
            </a:r>
          </a:p>
          <a:p>
            <a:r>
              <a:rPr lang="en-US" altLang="ja-JP" dirty="0" smtClean="0"/>
              <a:t>Point of interest: Ease of Use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73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Ease of Use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Deploy an example virtual cluster</a:t>
            </a:r>
          </a:p>
          <a:p>
            <a:r>
              <a:rPr lang="en-US" altLang="ja-JP" dirty="0" smtClean="0"/>
              <a:t>Assumption: The lesser the size of input there is, the easier it become</a:t>
            </a:r>
            <a:endParaRPr kumimoji="1" lang="en-US" altLang="ja-JP" dirty="0" smtClean="0"/>
          </a:p>
          <a:p>
            <a:r>
              <a:rPr lang="en-US" altLang="ja-JP" dirty="0" smtClean="0"/>
              <a:t>Measure “ease of use” with number of </a:t>
            </a:r>
            <a:r>
              <a:rPr lang="en-US" altLang="ja-JP" b="1" dirty="0" smtClean="0"/>
              <a:t>commands</a:t>
            </a:r>
            <a:r>
              <a:rPr lang="en-US" altLang="ja-JP" dirty="0" smtClean="0"/>
              <a:t> and </a:t>
            </a:r>
            <a:r>
              <a:rPr lang="en-US" altLang="ja-JP" b="1" dirty="0" smtClean="0"/>
              <a:t>template files</a:t>
            </a:r>
            <a:r>
              <a:rPr lang="en-US" altLang="ja-JP" dirty="0" smtClean="0"/>
              <a:t>, which represent a size of input, used to deploy a virtual cluster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26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 </a:t>
            </a:r>
            <a:r>
              <a:rPr kumimoji="1"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34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3494" y="2221331"/>
            <a:ext cx="3810000" cy="1178559"/>
            <a:chOff x="2504774" y="3058161"/>
            <a:chExt cx="3810000" cy="1178559"/>
          </a:xfrm>
        </p:grpSpPr>
        <p:sp>
          <p:nvSpPr>
            <p:cNvPr id="5" name="Rounded Rectangle 4"/>
            <p:cNvSpPr/>
            <p:nvPr/>
          </p:nvSpPr>
          <p:spPr>
            <a:xfrm>
              <a:off x="2504774" y="3058161"/>
              <a:ext cx="3810000" cy="117855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Master 0</a:t>
              </a:r>
              <a:endParaRPr kumimoji="1" lang="ja-JP" altLang="en-US" sz="2800" dirty="0"/>
            </a:p>
          </p:txBody>
        </p:sp>
        <p:pic>
          <p:nvPicPr>
            <p:cNvPr id="4" name="Picture 3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774" y="3190241"/>
              <a:ext cx="587040" cy="920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grpSp>
        <p:nvGrpSpPr>
          <p:cNvPr id="22" name="Group 21"/>
          <p:cNvGrpSpPr/>
          <p:nvPr/>
        </p:nvGrpSpPr>
        <p:grpSpPr>
          <a:xfrm>
            <a:off x="241973" y="4306867"/>
            <a:ext cx="2668190" cy="1178559"/>
            <a:chOff x="1483399" y="5194498"/>
            <a:chExt cx="2668190" cy="1178559"/>
          </a:xfrm>
        </p:grpSpPr>
        <p:sp>
          <p:nvSpPr>
            <p:cNvPr id="11" name="Rounded Rectangle 10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</a:t>
              </a:r>
              <a:r>
                <a:rPr kumimoji="1" lang="en-US" altLang="ja-JP" sz="2800" dirty="0" smtClean="0"/>
                <a:t>0</a:t>
              </a:r>
              <a:endParaRPr kumimoji="1" lang="ja-JP" altLang="en-US" sz="2800" dirty="0"/>
            </a:p>
          </p:txBody>
        </p:sp>
        <p:pic>
          <p:nvPicPr>
            <p:cNvPr id="12" name="Picture 11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3218342" y="4306867"/>
            <a:ext cx="2668190" cy="1178559"/>
            <a:chOff x="1483399" y="5194498"/>
            <a:chExt cx="2668190" cy="1178559"/>
          </a:xfrm>
        </p:grpSpPr>
        <p:sp>
          <p:nvSpPr>
            <p:cNvPr id="24" name="Rounded Rectangle 23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1</a:t>
              </a:r>
              <a:endParaRPr kumimoji="1" lang="ja-JP" altLang="en-US" sz="2800" dirty="0"/>
            </a:p>
          </p:txBody>
        </p:sp>
        <p:pic>
          <p:nvPicPr>
            <p:cNvPr id="25" name="Picture 24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6" name="Group 25"/>
          <p:cNvGrpSpPr/>
          <p:nvPr/>
        </p:nvGrpSpPr>
        <p:grpSpPr>
          <a:xfrm>
            <a:off x="6260505" y="4306867"/>
            <a:ext cx="2668190" cy="1178559"/>
            <a:chOff x="1483399" y="5194498"/>
            <a:chExt cx="2668190" cy="1178559"/>
          </a:xfrm>
        </p:grpSpPr>
        <p:sp>
          <p:nvSpPr>
            <p:cNvPr id="27" name="Rounded Rectangle 26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Worker </a:t>
              </a:r>
              <a:r>
                <a:rPr kumimoji="1" lang="en-US" altLang="ja-JP" sz="2800" dirty="0" smtClean="0"/>
                <a:t>2</a:t>
              </a:r>
              <a:endParaRPr kumimoji="1" lang="ja-JP" altLang="en-US" sz="2800" dirty="0"/>
            </a:p>
          </p:txBody>
        </p:sp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32" name="Elbow Connector 31"/>
          <p:cNvCxnSpPr>
            <a:stCxn id="5" idx="2"/>
            <a:endCxn id="24" idx="0"/>
          </p:cNvCxnSpPr>
          <p:nvPr/>
        </p:nvCxnSpPr>
        <p:spPr>
          <a:xfrm rot="16200000" flipH="1">
            <a:off x="4056977" y="3811406"/>
            <a:ext cx="906977" cy="83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27" idx="0"/>
          </p:cNvCxnSpPr>
          <p:nvPr/>
        </p:nvCxnSpPr>
        <p:spPr>
          <a:xfrm rot="16200000" flipH="1">
            <a:off x="5578059" y="2290325"/>
            <a:ext cx="906977" cy="31261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2"/>
            <a:endCxn id="11" idx="0"/>
          </p:cNvCxnSpPr>
          <p:nvPr/>
        </p:nvCxnSpPr>
        <p:spPr>
          <a:xfrm rot="5400000">
            <a:off x="2568793" y="2407165"/>
            <a:ext cx="906977" cy="289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Commands</a:t>
            </a:r>
            <a:endParaRPr kumimoji="1" lang="ja-JP" altLang="en-US" dirty="0"/>
          </a:p>
        </p:txBody>
      </p:sp>
      <p:pic>
        <p:nvPicPr>
          <p:cNvPr id="7" name="Content Placeholder 6" descr="2012-01-18 05.41.0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1" b="-671"/>
          <a:stretch/>
        </p:blipFill>
        <p:spPr>
          <a:xfrm>
            <a:off x="685800" y="1077321"/>
            <a:ext cx="7770813" cy="5488668"/>
          </a:xfrm>
        </p:spPr>
      </p:pic>
      <p:sp>
        <p:nvSpPr>
          <p:cNvPr id="8" name="Rounded Rectangle 7"/>
          <p:cNvSpPr/>
          <p:nvPr/>
        </p:nvSpPr>
        <p:spPr>
          <a:xfrm>
            <a:off x="3175098" y="2415468"/>
            <a:ext cx="2925626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175098" y="1450176"/>
            <a:ext cx="2925626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75098" y="2806012"/>
            <a:ext cx="2925626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75098" y="3191580"/>
            <a:ext cx="2925626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175098" y="3577148"/>
            <a:ext cx="2925626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175098" y="1830754"/>
            <a:ext cx="952530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163758" y="3962716"/>
            <a:ext cx="952530" cy="238144"/>
          </a:xfrm>
          <a:prstGeom prst="roundRect">
            <a:avLst/>
          </a:prstGeom>
          <a:solidFill>
            <a:schemeClr val="accent5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1663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Template Files</a:t>
            </a:r>
            <a:endParaRPr kumimoji="1" lang="ja-JP" altLang="en-US" dirty="0"/>
          </a:p>
        </p:txBody>
      </p:sp>
      <p:pic>
        <p:nvPicPr>
          <p:cNvPr id="4" name="Content Placeholder 3" descr="2012-01-18 05.49.4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8"/>
          <a:stretch/>
        </p:blipFill>
        <p:spPr>
          <a:xfrm>
            <a:off x="685800" y="1111250"/>
            <a:ext cx="7770813" cy="5364163"/>
          </a:xfrm>
        </p:spPr>
      </p:pic>
    </p:spTree>
    <p:extLst>
      <p:ext uri="{BB962C8B-B14F-4D97-AF65-F5344CB8AC3E}">
        <p14:creationId xmlns:p14="http://schemas.microsoft.com/office/powerpoint/2010/main" val="37441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Default Scheme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1637308"/>
          </a:xfrm>
        </p:spPr>
        <p:txBody>
          <a:bodyPr>
            <a:noAutofit/>
          </a:bodyPr>
          <a:lstStyle/>
          <a:p>
            <a:r>
              <a:rPr kumimoji="1" lang="en-US" altLang="ja-JP" sz="2200" dirty="0" smtClean="0"/>
              <a:t>2 template files used</a:t>
            </a:r>
          </a:p>
          <a:p>
            <a:r>
              <a:rPr kumimoji="1" lang="en-US" altLang="ja-JP" sz="2200" i="1" dirty="0" smtClean="0"/>
              <a:t>3+n</a:t>
            </a:r>
            <a:r>
              <a:rPr lang="en-US" altLang="ja-JP" sz="2200" dirty="0" smtClean="0"/>
              <a:t> commands used</a:t>
            </a:r>
            <a:endParaRPr kumimoji="1" lang="en-US" altLang="ja-JP" sz="2200" i="1" dirty="0" smtClean="0"/>
          </a:p>
          <a:p>
            <a:pPr lvl="1"/>
            <a:r>
              <a:rPr lang="en-US" altLang="ja-JP" sz="2200" i="1" dirty="0" smtClean="0"/>
              <a:t>n</a:t>
            </a:r>
            <a:r>
              <a:rPr lang="en-US" altLang="ja-JP" sz="2200" dirty="0" smtClean="0"/>
              <a:t> is a number of worker</a:t>
            </a:r>
            <a:endParaRPr kumimoji="1" lang="ja-JP" altLang="en-US" sz="2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en-US" altLang="ja-JP" dirty="0" smtClean="0"/>
              <a:t>VC Manager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1637308"/>
          </a:xfrm>
        </p:spPr>
        <p:txBody>
          <a:bodyPr>
            <a:normAutofit/>
          </a:bodyPr>
          <a:lstStyle/>
          <a:p>
            <a:pPr lvl="1"/>
            <a:r>
              <a:rPr lang="en-US" altLang="ja-JP" sz="2200" dirty="0"/>
              <a:t>3 templates file used</a:t>
            </a:r>
          </a:p>
          <a:p>
            <a:pPr lvl="1"/>
            <a:r>
              <a:rPr lang="en-US" altLang="ja-JP" sz="2200" dirty="0"/>
              <a:t>2 commands </a:t>
            </a:r>
            <a:r>
              <a:rPr lang="en-US" altLang="ja-JP" sz="2200" dirty="0" smtClean="0"/>
              <a:t>used</a:t>
            </a:r>
            <a:endParaRPr lang="en-US" altLang="ja-JP" sz="2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5800" y="4678696"/>
            <a:ext cx="7770813" cy="17962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3"/>
              </a:buClr>
              <a:buFont typeface="Wingdings" pitchFamily="2" charset="2"/>
              <a:buNone/>
              <a:defRPr kumimoji="1"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None/>
              <a:defRPr kumimoji="1"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kumimoji="1"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None/>
              <a:defRPr kumimoji="1"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None/>
              <a:defRPr kumimoji="1"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None/>
              <a:defRPr kumimoji="1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b="0" dirty="0" smtClean="0"/>
              <a:t>    Although VC manager requires 1 more template, </a:t>
            </a:r>
            <a:r>
              <a:rPr lang="en-US" altLang="ja-JP" dirty="0" smtClean="0"/>
              <a:t>a number of commands used is a lot less</a:t>
            </a:r>
            <a:r>
              <a:rPr lang="en-US" altLang="ja-JP" b="0" dirty="0" smtClean="0"/>
              <a:t> than using default management scheme especially at higher number of worker</a:t>
            </a:r>
            <a:endParaRPr lang="ja-JP" altLang="en-US" b="0" dirty="0"/>
          </a:p>
        </p:txBody>
      </p:sp>
    </p:spTree>
    <p:extLst>
      <p:ext uri="{BB962C8B-B14F-4D97-AF65-F5344CB8AC3E}">
        <p14:creationId xmlns:p14="http://schemas.microsoft.com/office/powerpoint/2010/main" val="91587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Template File Used</a:t>
            </a:r>
            <a:endParaRPr kumimoji="1" lang="ja-JP" alt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024920"/>
              </p:ext>
            </p:extLst>
          </p:nvPr>
        </p:nvGraphicFramePr>
        <p:xfrm>
          <a:off x="685800" y="2132240"/>
          <a:ext cx="7770813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073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4. Conclusion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2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“VC manager” is our approach to simplify virtual cluster management for administrator</a:t>
            </a:r>
          </a:p>
          <a:p>
            <a:r>
              <a:rPr lang="en-US" altLang="ja-JP" dirty="0" smtClean="0"/>
              <a:t>VC Hierarchical model is developed to describe VC and its complexion to the manager</a:t>
            </a:r>
          </a:p>
          <a:p>
            <a:r>
              <a:rPr lang="en-US" altLang="ja-JP" dirty="0" smtClean="0"/>
              <a:t>Case study we did show that our approach is better the current management scheme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31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Publication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The paper on this work was published in the proceeding of </a:t>
            </a:r>
            <a:r>
              <a:rPr lang="en-US" altLang="ja-JP" dirty="0"/>
              <a:t>t</a:t>
            </a:r>
            <a:r>
              <a:rPr lang="en-US" altLang="ja-JP" dirty="0" smtClean="0"/>
              <a:t>he 6th International Conference on Ubiquitous Information Technologies &amp; Applications at Seoul, Korea on December 15-17, 2011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269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I’d like to thank…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ShimojoLab</a:t>
            </a:r>
            <a:r>
              <a:rPr lang="en-US" altLang="ja-JP" dirty="0" smtClean="0"/>
              <a:t> @ </a:t>
            </a:r>
            <a:r>
              <a:rPr lang="en-US" altLang="ja-JP" dirty="0" err="1" smtClean="0"/>
              <a:t>Cybermedia</a:t>
            </a:r>
            <a:r>
              <a:rPr lang="en-US" altLang="ja-JP" dirty="0" smtClean="0"/>
              <a:t> Center</a:t>
            </a:r>
            <a:endParaRPr kumimoji="1" lang="en-US" altLang="ja-JP" dirty="0" smtClean="0"/>
          </a:p>
          <a:p>
            <a:r>
              <a:rPr kumimoji="1" lang="en-US" altLang="ja-JP" dirty="0" smtClean="0"/>
              <a:t>Osaka University</a:t>
            </a:r>
          </a:p>
          <a:p>
            <a:r>
              <a:rPr lang="en-US" altLang="ja-JP" dirty="0" smtClean="0"/>
              <a:t>Japan Student Services Organization (JASSO)</a:t>
            </a:r>
          </a:p>
        </p:txBody>
      </p:sp>
    </p:spTree>
    <p:extLst>
      <p:ext uri="{BB962C8B-B14F-4D97-AF65-F5344CB8AC3E}">
        <p14:creationId xmlns:p14="http://schemas.microsoft.com/office/powerpoint/2010/main" val="190268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510541"/>
            <a:ext cx="7770813" cy="1048870"/>
          </a:xfrm>
        </p:spPr>
        <p:txBody>
          <a:bodyPr/>
          <a:lstStyle/>
          <a:p>
            <a:r>
              <a:rPr kumimoji="1" lang="en-US" altLang="ja-JP" dirty="0" smtClean="0"/>
              <a:t>Thank You Very Much!</a:t>
            </a:r>
            <a:endParaRPr kumimoji="1" lang="ja-JP" altLang="en-US" dirty="0"/>
          </a:p>
        </p:txBody>
      </p:sp>
      <p:pic>
        <p:nvPicPr>
          <p:cNvPr id="5" name="Picture Placeholder 4" descr="DSC_7457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288"/>
          <a:stretch>
            <a:fillRect/>
          </a:stretch>
        </p:blipFill>
        <p:spPr>
          <a:xfrm>
            <a:off x="943666" y="534519"/>
            <a:ext cx="7256668" cy="5036982"/>
          </a:xfrm>
        </p:spPr>
      </p:pic>
    </p:spTree>
    <p:extLst>
      <p:ext uri="{BB962C8B-B14F-4D97-AF65-F5344CB8AC3E}">
        <p14:creationId xmlns:p14="http://schemas.microsoft.com/office/powerpoint/2010/main" val="423981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Machine (VM)</a:t>
            </a:r>
            <a:endParaRPr kumimoji="1" lang="ja-JP" altLang="en-US" dirty="0"/>
          </a:p>
        </p:txBody>
      </p:sp>
      <p:pic>
        <p:nvPicPr>
          <p:cNvPr id="5" name="Picture 4" descr="im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12" y="2556585"/>
            <a:ext cx="1687967" cy="26477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6" name="TextBox 5"/>
          <p:cNvSpPr txBox="1"/>
          <p:nvPr/>
        </p:nvSpPr>
        <p:spPr>
          <a:xfrm>
            <a:off x="3937169" y="5397295"/>
            <a:ext cx="12677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Computer</a:t>
            </a:r>
            <a:endParaRPr kumimoji="1" lang="ja-JP" altLang="en-US" dirty="0"/>
          </a:p>
        </p:txBody>
      </p:sp>
      <p:pic>
        <p:nvPicPr>
          <p:cNvPr id="7" name="Picture 6" descr="567ed14aa22853b47fdab4f98b961d7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22" y="1627007"/>
            <a:ext cx="1518173" cy="1156703"/>
          </a:xfrm>
          <a:prstGeom prst="rect">
            <a:avLst/>
          </a:prstGeom>
        </p:spPr>
      </p:pic>
      <p:pic>
        <p:nvPicPr>
          <p:cNvPr id="8" name="Picture 7" descr="hostname-cento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71" y="1979449"/>
            <a:ext cx="1756965" cy="1188305"/>
          </a:xfrm>
          <a:prstGeom prst="rect">
            <a:avLst/>
          </a:prstGeom>
        </p:spPr>
      </p:pic>
      <p:pic>
        <p:nvPicPr>
          <p:cNvPr id="9" name="Picture 8" descr="Ubuntu-11.04-Fin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22" y="4738324"/>
            <a:ext cx="1254992" cy="1214508"/>
          </a:xfrm>
          <a:prstGeom prst="rect">
            <a:avLst/>
          </a:prstGeom>
        </p:spPr>
      </p:pic>
      <p:pic>
        <p:nvPicPr>
          <p:cNvPr id="12" name="Picture 11" descr="skd182715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02" y="3513650"/>
            <a:ext cx="970138" cy="2888748"/>
          </a:xfrm>
          <a:prstGeom prst="rect">
            <a:avLst/>
          </a:prstGeom>
        </p:spPr>
      </p:pic>
      <p:pic>
        <p:nvPicPr>
          <p:cNvPr id="13" name="Picture 12" descr="7321018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793" y="1227691"/>
            <a:ext cx="1075159" cy="2285959"/>
          </a:xfrm>
          <a:prstGeom prst="rect">
            <a:avLst/>
          </a:prstGeom>
        </p:spPr>
      </p:pic>
      <p:pic>
        <p:nvPicPr>
          <p:cNvPr id="14" name="Picture 13" descr="scientist_300x4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793" y="4452136"/>
            <a:ext cx="1466362" cy="19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7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8544"/>
            <a:ext cx="7770813" cy="1371600"/>
          </a:xfrm>
        </p:spPr>
        <p:txBody>
          <a:bodyPr/>
          <a:lstStyle/>
          <a:p>
            <a:r>
              <a:rPr kumimoji="1" lang="en-US" altLang="ja-JP" dirty="0" smtClean="0"/>
              <a:t>Virtual Machine (VM)</a:t>
            </a:r>
            <a:endParaRPr kumimoji="1" lang="ja-JP" altLang="en-US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3088640" y="2712720"/>
            <a:ext cx="5752026" cy="3017519"/>
          </a:xfrm>
          <a:prstGeom prst="wedgeRoundRectCallout">
            <a:avLst>
              <a:gd name="adj1" fmla="val -56288"/>
              <a:gd name="adj2" fmla="val -2181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920220" y="1355995"/>
            <a:ext cx="0" cy="47708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17003" y="1355995"/>
            <a:ext cx="0" cy="4783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88825" y="6160863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Isolated Environment</a:t>
            </a:r>
            <a:endParaRPr kumimoji="1" lang="ja-JP" alt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275826" y="2489330"/>
            <a:ext cx="2260590" cy="4024416"/>
            <a:chOff x="3275826" y="2489330"/>
            <a:chExt cx="2260590" cy="4024416"/>
          </a:xfrm>
        </p:grpSpPr>
        <p:pic>
          <p:nvPicPr>
            <p:cNvPr id="3" name="Picture 2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26" y="2489330"/>
              <a:ext cx="2260590" cy="354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30" name="TextBox 29"/>
            <p:cNvSpPr txBox="1"/>
            <p:nvPr/>
          </p:nvSpPr>
          <p:spPr>
            <a:xfrm>
              <a:off x="3902795" y="6144414"/>
              <a:ext cx="117765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Computer</a:t>
              </a:r>
              <a:endParaRPr kumimoji="1" lang="ja-JP" altLang="en-US" dirty="0"/>
            </a:p>
          </p:txBody>
        </p:sp>
      </p:grpSp>
      <p:pic>
        <p:nvPicPr>
          <p:cNvPr id="7" name="Picture 6" descr="im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16" y="3008961"/>
            <a:ext cx="1102469" cy="1729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5" name="Picture 4" descr="im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54" y="3008961"/>
            <a:ext cx="1102469" cy="1729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8" name="Picture 7" descr="imag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31" y="3008961"/>
            <a:ext cx="1102469" cy="17293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33" name="Picture 32" descr="567ed14aa22853b47fdab4f98b961d7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619" y="4797931"/>
            <a:ext cx="1010266" cy="769726"/>
          </a:xfrm>
          <a:prstGeom prst="rect">
            <a:avLst/>
          </a:prstGeom>
        </p:spPr>
      </p:pic>
      <p:pic>
        <p:nvPicPr>
          <p:cNvPr id="34" name="Picture 33" descr="hostname-cento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31" y="4797931"/>
            <a:ext cx="1138999" cy="770350"/>
          </a:xfrm>
          <a:prstGeom prst="rect">
            <a:avLst/>
          </a:prstGeom>
        </p:spPr>
      </p:pic>
      <p:pic>
        <p:nvPicPr>
          <p:cNvPr id="35" name="Picture 34" descr="Ubuntu-11.04-Fin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074" y="4797307"/>
            <a:ext cx="796029" cy="770350"/>
          </a:xfrm>
          <a:prstGeom prst="rect">
            <a:avLst/>
          </a:prstGeom>
        </p:spPr>
      </p:pic>
      <p:pic>
        <p:nvPicPr>
          <p:cNvPr id="36" name="Picture 35" descr="skd182715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95" y="1065980"/>
            <a:ext cx="503458" cy="1499130"/>
          </a:xfrm>
          <a:prstGeom prst="rect">
            <a:avLst/>
          </a:prstGeom>
        </p:spPr>
      </p:pic>
      <p:pic>
        <p:nvPicPr>
          <p:cNvPr id="37" name="Picture 36" descr="7321018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16" y="1065980"/>
            <a:ext cx="669446" cy="1423349"/>
          </a:xfrm>
          <a:prstGeom prst="rect">
            <a:avLst/>
          </a:prstGeom>
        </p:spPr>
      </p:pic>
      <p:pic>
        <p:nvPicPr>
          <p:cNvPr id="38" name="Picture 37" descr="scientist_300x40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563" y="1065980"/>
            <a:ext cx="1069760" cy="14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8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238E-6 -3.49236E-6 L -0.31303 -3.4923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Machine Software</a:t>
            </a:r>
            <a:endParaRPr kumimoji="1" lang="ja-JP" altLang="en-US" dirty="0"/>
          </a:p>
        </p:txBody>
      </p:sp>
      <p:pic>
        <p:nvPicPr>
          <p:cNvPr id="3" name="Picture 2" descr="virtualbo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03" y="4178997"/>
            <a:ext cx="2056248" cy="2030545"/>
          </a:xfrm>
          <a:prstGeom prst="rect">
            <a:avLst/>
          </a:prstGeom>
        </p:spPr>
      </p:pic>
      <p:pic>
        <p:nvPicPr>
          <p:cNvPr id="4" name="Picture 3" descr="xen_logo_small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1" y="4785697"/>
            <a:ext cx="3190690" cy="1423845"/>
          </a:xfrm>
          <a:prstGeom prst="rect">
            <a:avLst/>
          </a:prstGeom>
        </p:spPr>
      </p:pic>
      <p:pic>
        <p:nvPicPr>
          <p:cNvPr id="5" name="Picture 4" descr="kvm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51" y="2729389"/>
            <a:ext cx="2870687" cy="899482"/>
          </a:xfrm>
          <a:prstGeom prst="rect">
            <a:avLst/>
          </a:prstGeom>
        </p:spPr>
      </p:pic>
      <p:pic>
        <p:nvPicPr>
          <p:cNvPr id="6" name="Picture 5" descr="Podtech_VMware_Disaster_Recovery_Data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9" y="2167461"/>
            <a:ext cx="3693132" cy="20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Infrastructure (VI)</a:t>
            </a:r>
            <a:endParaRPr kumimoji="1" lang="ja-JP" alt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5831" y="5092084"/>
            <a:ext cx="8224967" cy="1504940"/>
            <a:chOff x="475831" y="5092084"/>
            <a:chExt cx="8224967" cy="1504940"/>
          </a:xfrm>
        </p:grpSpPr>
        <p:sp>
          <p:nvSpPr>
            <p:cNvPr id="3" name="Rounded Rectangle 2"/>
            <p:cNvSpPr/>
            <p:nvPr/>
          </p:nvSpPr>
          <p:spPr>
            <a:xfrm>
              <a:off x="475831" y="5092084"/>
              <a:ext cx="8224967" cy="15049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Picture 21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4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6" name="Picture 25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840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7" name="Picture 26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366" y="533788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653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9" name="Picture 28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300" y="533788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30" name="Picture 29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197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31" name="Picture 30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191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33" name="Group 32"/>
          <p:cNvGrpSpPr/>
          <p:nvPr/>
        </p:nvGrpSpPr>
        <p:grpSpPr>
          <a:xfrm>
            <a:off x="418187" y="5092084"/>
            <a:ext cx="3493174" cy="1504940"/>
            <a:chOff x="418187" y="5092084"/>
            <a:chExt cx="3493174" cy="1504940"/>
          </a:xfrm>
        </p:grpSpPr>
        <p:sp>
          <p:nvSpPr>
            <p:cNvPr id="25" name="Rounded Rectangular Callout 24"/>
            <p:cNvSpPr/>
            <p:nvPr/>
          </p:nvSpPr>
          <p:spPr>
            <a:xfrm>
              <a:off x="1605280" y="5092084"/>
              <a:ext cx="2306081" cy="1504940"/>
            </a:xfrm>
            <a:prstGeom prst="wedgeRoundRectCallout">
              <a:avLst>
                <a:gd name="adj1" fmla="val -58282"/>
                <a:gd name="adj2" fmla="val -2256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18187" y="5092084"/>
              <a:ext cx="3139742" cy="1504940"/>
              <a:chOff x="418187" y="5092084"/>
              <a:chExt cx="3139742" cy="1504940"/>
            </a:xfrm>
          </p:grpSpPr>
          <p:pic>
            <p:nvPicPr>
              <p:cNvPr id="4" name="Picture 3" descr="image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187" y="5092084"/>
                <a:ext cx="959399" cy="1504940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1935703" y="5262553"/>
                <a:ext cx="1622226" cy="1143448"/>
                <a:chOff x="1935703" y="5262553"/>
                <a:chExt cx="1622226" cy="1143448"/>
              </a:xfrm>
            </p:grpSpPr>
            <p:pic>
              <p:nvPicPr>
                <p:cNvPr id="5" name="Picture 4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5703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6" name="Picture 5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8981" y="5262553"/>
                  <a:ext cx="728948" cy="114344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4" name="Group 33"/>
          <p:cNvGrpSpPr/>
          <p:nvPr/>
        </p:nvGrpSpPr>
        <p:grpSpPr>
          <a:xfrm>
            <a:off x="4315901" y="5092084"/>
            <a:ext cx="4384897" cy="1504940"/>
            <a:chOff x="4315901" y="5092084"/>
            <a:chExt cx="4384897" cy="1504940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5598160" y="5092084"/>
              <a:ext cx="3102638" cy="1504940"/>
            </a:xfrm>
            <a:prstGeom prst="wedgeRoundRectCallout">
              <a:avLst>
                <a:gd name="adj1" fmla="val -57588"/>
                <a:gd name="adj2" fmla="val -2256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15901" y="5092084"/>
              <a:ext cx="4140712" cy="1504940"/>
              <a:chOff x="4315901" y="5092084"/>
              <a:chExt cx="4140712" cy="150494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824100" y="5262553"/>
                <a:ext cx="2632513" cy="1143448"/>
                <a:chOff x="5824100" y="5262553"/>
                <a:chExt cx="2632513" cy="1143448"/>
              </a:xfrm>
            </p:grpSpPr>
            <p:pic>
              <p:nvPicPr>
                <p:cNvPr id="7" name="Picture 6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9323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8" name="Picture 7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7665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12" name="Picture 11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100" y="5262553"/>
                  <a:ext cx="728948" cy="1143448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 descr="image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901" y="5092084"/>
                <a:ext cx="959399" cy="150494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52201" y="3476084"/>
            <a:ext cx="8320878" cy="1366758"/>
            <a:chOff x="452201" y="3476084"/>
            <a:chExt cx="8320878" cy="1366758"/>
          </a:xfrm>
        </p:grpSpPr>
        <p:sp>
          <p:nvSpPr>
            <p:cNvPr id="14" name="Rounded Rectangle 13"/>
            <p:cNvSpPr/>
            <p:nvPr/>
          </p:nvSpPr>
          <p:spPr>
            <a:xfrm>
              <a:off x="452201" y="3476084"/>
              <a:ext cx="8320878" cy="13667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 smtClean="0"/>
                <a:t>Virtual Infrastructure</a:t>
              </a:r>
              <a:endParaRPr kumimoji="1" lang="ja-JP" altLang="en-US" sz="4000" dirty="0"/>
            </a:p>
          </p:txBody>
        </p:sp>
        <p:pic>
          <p:nvPicPr>
            <p:cNvPr id="16" name="Picture 15" descr="gear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145" y="3615066"/>
              <a:ext cx="1249039" cy="1116085"/>
            </a:xfrm>
            <a:prstGeom prst="rect">
              <a:avLst/>
            </a:prstGeom>
          </p:spPr>
        </p:pic>
      </p:grpSp>
      <p:pic>
        <p:nvPicPr>
          <p:cNvPr id="18" name="Picture 17" descr="Administra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61" y="1955690"/>
            <a:ext cx="1225931" cy="12259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75300" y="2383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Administrator</a:t>
            </a:r>
          </a:p>
        </p:txBody>
      </p:sp>
      <p:cxnSp>
        <p:nvCxnSpPr>
          <p:cNvPr id="21" name="Straight Arrow Connector 20"/>
          <p:cNvCxnSpPr>
            <a:stCxn id="18" idx="2"/>
            <a:endCxn id="4" idx="0"/>
          </p:cNvCxnSpPr>
          <p:nvPr/>
        </p:nvCxnSpPr>
        <p:spPr>
          <a:xfrm flipH="1">
            <a:off x="897887" y="3181621"/>
            <a:ext cx="3626440" cy="191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3" idx="0"/>
          </p:cNvCxnSpPr>
          <p:nvPr/>
        </p:nvCxnSpPr>
        <p:spPr>
          <a:xfrm>
            <a:off x="4524327" y="3181621"/>
            <a:ext cx="271274" cy="191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23838" y="3766653"/>
            <a:ext cx="392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Manually configure/manage</a:t>
            </a:r>
          </a:p>
          <a:p>
            <a:r>
              <a:rPr lang="en-US" altLang="ja-JP" sz="2400" dirty="0"/>
              <a:t>e</a:t>
            </a:r>
            <a:r>
              <a:rPr kumimoji="1" lang="en-US" altLang="ja-JP" sz="2400" dirty="0" smtClean="0"/>
              <a:t>ach </a:t>
            </a:r>
            <a:r>
              <a:rPr lang="en-US" altLang="ja-JP" sz="2400" dirty="0"/>
              <a:t>p</a:t>
            </a:r>
            <a:r>
              <a:rPr kumimoji="1" lang="en-US" altLang="ja-JP" sz="2400" dirty="0" smtClean="0"/>
              <a:t>hysical </a:t>
            </a:r>
            <a:r>
              <a:rPr lang="en-US" altLang="ja-JP" sz="2400" dirty="0"/>
              <a:t>m</a:t>
            </a:r>
            <a:r>
              <a:rPr kumimoji="1" lang="en-US" altLang="ja-JP" sz="2400" dirty="0" smtClean="0"/>
              <a:t>achine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7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 Software</a:t>
            </a:r>
            <a:endParaRPr kumimoji="1" lang="ja-JP" altLang="en-US" dirty="0"/>
          </a:p>
        </p:txBody>
      </p:sp>
      <p:pic>
        <p:nvPicPr>
          <p:cNvPr id="3" name="Picture 2" descr="opennebul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5" y="2787960"/>
            <a:ext cx="4196546" cy="751924"/>
          </a:xfrm>
          <a:prstGeom prst="rect">
            <a:avLst/>
          </a:prstGeom>
        </p:spPr>
      </p:pic>
      <p:pic>
        <p:nvPicPr>
          <p:cNvPr id="4" name="Picture 3" descr="Eucalyptus_Logo_small_text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621" y="2220398"/>
            <a:ext cx="2794992" cy="2208044"/>
          </a:xfrm>
          <a:prstGeom prst="rect">
            <a:avLst/>
          </a:prstGeom>
        </p:spPr>
      </p:pic>
      <p:pic>
        <p:nvPicPr>
          <p:cNvPr id="5" name="Picture 4" descr="668e2cc2b092eee83f7efa35579cc58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71" y="4275264"/>
            <a:ext cx="2132145" cy="21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517" y="577546"/>
            <a:ext cx="7770813" cy="1371600"/>
          </a:xfrm>
        </p:spPr>
        <p:txBody>
          <a:bodyPr/>
          <a:lstStyle/>
          <a:p>
            <a:r>
              <a:rPr lang="en-US" altLang="ja-JP" dirty="0" smtClean="0"/>
              <a:t>Virtual Cluster (VC)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S</a:t>
            </a:r>
            <a:r>
              <a:rPr lang="en-US" altLang="ja-JP" dirty="0" smtClean="0"/>
              <a:t>ingle VM have limited capability, </a:t>
            </a:r>
            <a:r>
              <a:rPr lang="en-US" altLang="ja-JP" dirty="0"/>
              <a:t>not </a:t>
            </a:r>
            <a:r>
              <a:rPr lang="en-US" altLang="ja-JP" dirty="0" smtClean="0"/>
              <a:t>enough intensive use</a:t>
            </a:r>
          </a:p>
          <a:p>
            <a:pPr lvl="1"/>
            <a:r>
              <a:rPr lang="en-US" altLang="ja-JP" dirty="0" smtClean="0"/>
              <a:t>Computational power</a:t>
            </a:r>
          </a:p>
          <a:p>
            <a:pPr lvl="1"/>
            <a:r>
              <a:rPr kumimoji="1" lang="en-US" altLang="ja-JP" dirty="0" smtClean="0"/>
              <a:t>Storage</a:t>
            </a:r>
          </a:p>
          <a:p>
            <a:r>
              <a:rPr lang="en-US" altLang="ja-JP" dirty="0" smtClean="0"/>
              <a:t>One powerful VM isn’t easily scalable in the long run</a:t>
            </a:r>
            <a:endParaRPr kumimoji="1" lang="en-US" altLang="ja-JP" dirty="0" smtClean="0"/>
          </a:p>
          <a:p>
            <a:r>
              <a:rPr lang="en-US" altLang="ja-JP" dirty="0" smtClean="0"/>
              <a:t>User could have multiple VM but </a:t>
            </a:r>
            <a:r>
              <a:rPr lang="en-US" altLang="ja-JP" b="1" dirty="0" smtClean="0"/>
              <a:t>they need to be configured to work together</a:t>
            </a:r>
            <a:endParaRPr kumimoji="1" lang="ja-JP" alt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76517" y="2209801"/>
            <a:ext cx="3437295" cy="69506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VI</a:t>
            </a:r>
            <a:endParaRPr kumimoji="1" lang="ja-JP" altLang="en-US" sz="3200" dirty="0"/>
          </a:p>
        </p:txBody>
      </p:sp>
      <p:pic>
        <p:nvPicPr>
          <p:cNvPr id="7" name="Picture 6" descr="ge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10" y="2219599"/>
            <a:ext cx="681262" cy="60874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76517" y="3197943"/>
            <a:ext cx="3437295" cy="26694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Picture 9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53" y="3628871"/>
            <a:ext cx="956521" cy="15004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12" name="Picture 11" descr="scientist_300x40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353" y="5477327"/>
            <a:ext cx="956521" cy="12721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6604" y="59925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User</a:t>
            </a:r>
            <a:endParaRPr kumimoji="1" lang="ja-JP" altLang="en-US" dirty="0"/>
          </a:p>
        </p:txBody>
      </p:sp>
      <p:pic>
        <p:nvPicPr>
          <p:cNvPr id="13" name="Picture 12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549" y="3628871"/>
            <a:ext cx="956521" cy="15004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cxnSp>
        <p:nvCxnSpPr>
          <p:cNvPr id="14" name="Straight Arrow Connector 13"/>
          <p:cNvCxnSpPr/>
          <p:nvPr/>
        </p:nvCxnSpPr>
        <p:spPr>
          <a:xfrm>
            <a:off x="2016353" y="4445368"/>
            <a:ext cx="91319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88170" y="3772553"/>
            <a:ext cx="3719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altLang="ja-JP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005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674E-6 -4.95141E-7 L -0.10544 -4.95141E-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1610</TotalTime>
  <Words>1923</Words>
  <Application>Microsoft Macintosh PowerPoint</Application>
  <PresentationFormat>On-screen Show (4:3)</PresentationFormat>
  <Paragraphs>319</Paragraphs>
  <Slides>39</Slides>
  <Notes>22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Folio</vt:lpstr>
      <vt:lpstr>A Virtual Cluster Manager using a Hierarchical Model for Cloud Infrastructure</vt:lpstr>
      <vt:lpstr>Outline</vt:lpstr>
      <vt:lpstr>1. Introduction</vt:lpstr>
      <vt:lpstr>Virtual Machine (VM)</vt:lpstr>
      <vt:lpstr>Virtual Machine (VM)</vt:lpstr>
      <vt:lpstr>Virtual Machine Software</vt:lpstr>
      <vt:lpstr>Virtual Infrastructure (VI)</vt:lpstr>
      <vt:lpstr>VI Software</vt:lpstr>
      <vt:lpstr>Virtual Cluster (VC)</vt:lpstr>
      <vt:lpstr>Virtual Cluster (VC)</vt:lpstr>
      <vt:lpstr>Problem</vt:lpstr>
      <vt:lpstr>Problem</vt:lpstr>
      <vt:lpstr>Problem</vt:lpstr>
      <vt:lpstr>Goal</vt:lpstr>
      <vt:lpstr>2. Proposal</vt:lpstr>
      <vt:lpstr>Current Solution</vt:lpstr>
      <vt:lpstr>Proposed Solution</vt:lpstr>
      <vt:lpstr>Proposed Solution</vt:lpstr>
      <vt:lpstr>Virtual Cluster Manager</vt:lpstr>
      <vt:lpstr>Virtual Cluster Manager</vt:lpstr>
      <vt:lpstr>VC Hierarchical Model</vt:lpstr>
      <vt:lpstr>VC Hierarchical Model</vt:lpstr>
      <vt:lpstr>1. Structural Hierarchy</vt:lpstr>
      <vt:lpstr>2. Dependency Hierarchy</vt:lpstr>
      <vt:lpstr>Example VC</vt:lpstr>
      <vt:lpstr>Example VC</vt:lpstr>
      <vt:lpstr>3. Evaluation</vt:lpstr>
      <vt:lpstr>Case Study</vt:lpstr>
      <vt:lpstr>Ease of Use</vt:lpstr>
      <vt:lpstr>Example VC</vt:lpstr>
      <vt:lpstr>Commands</vt:lpstr>
      <vt:lpstr>Template Files</vt:lpstr>
      <vt:lpstr>Results</vt:lpstr>
      <vt:lpstr>Template File Used</vt:lpstr>
      <vt:lpstr>4. Conclusion</vt:lpstr>
      <vt:lpstr>Conclusion</vt:lpstr>
      <vt:lpstr>Publication</vt:lpstr>
      <vt:lpstr>I’d like to thank…</vt:lpstr>
      <vt:lpstr>Thank You Very Much!</vt:lpstr>
    </vt:vector>
  </TitlesOfParts>
  <Company>Kasetsart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Virtual Cluster Manager using a Hierarchical Model for Cloud Infrastructure</dc:title>
  <dc:creator>Pongsakorn U-chupala</dc:creator>
  <cp:lastModifiedBy>Pongsakorn U-chupala</cp:lastModifiedBy>
  <cp:revision>96</cp:revision>
  <dcterms:created xsi:type="dcterms:W3CDTF">2012-01-16T05:23:35Z</dcterms:created>
  <dcterms:modified xsi:type="dcterms:W3CDTF">2012-01-20T11:21:21Z</dcterms:modified>
</cp:coreProperties>
</file>